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ags/tag42.xml" ContentType="application/vnd.openxmlformats-officedocument.presentationml.tags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ags/tag43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9.xml" ContentType="application/vnd.openxmlformats-officedocument.them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slideLayouts/slideLayout49.xml" ContentType="application/vnd.openxmlformats-officedocument.presentationml.slideLayout+xml"/>
  <Override PartName="/ppt/theme/theme11.xml" ContentType="application/vnd.openxmlformats-officedocument.theme+xml"/>
  <Override PartName="/ppt/tags/tag52.xml" ContentType="application/vnd.openxmlformats-officedocument.presentationml.tags+xml"/>
  <Override PartName="/ppt/theme/themeOverride1.xml" ContentType="application/vnd.openxmlformats-officedocument.themeOverride+xml"/>
  <Override PartName="/ppt/tags/tag53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2.xml" ContentType="application/vnd.openxmlformats-officedocument.them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13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4.xml" ContentType="application/vnd.openxmlformats-officedocument.them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5.xml" ContentType="application/vnd.openxmlformats-officedocument.them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slideLayouts/slideLayout82.xml" ContentType="application/vnd.openxmlformats-officedocument.presentationml.slideLayout+xml"/>
  <Override PartName="/ppt/theme/theme16.xml" ContentType="application/vnd.openxmlformats-officedocument.them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7.xml" ContentType="application/vnd.openxmlformats-officedocument.theme+xml"/>
  <Override PartName="/ppt/tags/tag92.xml" ContentType="application/vnd.openxmlformats-officedocument.presentationml.tags+xml"/>
  <Override PartName="/ppt/theme/theme18.xml" ContentType="application/vnd.openxmlformats-officedocument.theme+xml"/>
  <Override PartName="/ppt/theme/theme19.xml" ContentType="application/vnd.openxmlformats-officedocument.theme+xml"/>
  <Override PartName="/ppt/tags/tag9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08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  <p:sldMasterId id="2147483726" r:id="rId3"/>
    <p:sldMasterId id="2147483741" r:id="rId4"/>
    <p:sldMasterId id="2147483753" r:id="rId5"/>
    <p:sldMasterId id="2147483755" r:id="rId6"/>
    <p:sldMasterId id="2147483758" r:id="rId7"/>
    <p:sldMasterId id="2147483760" r:id="rId8"/>
    <p:sldMasterId id="2147483763" r:id="rId9"/>
    <p:sldMasterId id="2147483768" r:id="rId10"/>
    <p:sldMasterId id="2147483770" r:id="rId11"/>
    <p:sldMasterId id="2147483772" r:id="rId12"/>
    <p:sldMasterId id="2147483776" r:id="rId13"/>
    <p:sldMasterId id="2147483788" r:id="rId14"/>
    <p:sldMasterId id="2147483800" r:id="rId15"/>
    <p:sldMasterId id="2147483808" r:id="rId16"/>
    <p:sldMasterId id="2147483810" r:id="rId17"/>
  </p:sldMasterIdLst>
  <p:notesMasterIdLst>
    <p:notesMasterId r:id="rId32"/>
  </p:notesMasterIdLst>
  <p:handoutMasterIdLst>
    <p:handoutMasterId r:id="rId33"/>
  </p:handoutMasterIdLst>
  <p:sldIdLst>
    <p:sldId id="320" r:id="rId18"/>
    <p:sldId id="277" r:id="rId19"/>
    <p:sldId id="272" r:id="rId20"/>
    <p:sldId id="328" r:id="rId21"/>
    <p:sldId id="273" r:id="rId22"/>
    <p:sldId id="327" r:id="rId23"/>
    <p:sldId id="258" r:id="rId24"/>
    <p:sldId id="261" r:id="rId25"/>
    <p:sldId id="259" r:id="rId26"/>
    <p:sldId id="326" r:id="rId27"/>
    <p:sldId id="267" r:id="rId28"/>
    <p:sldId id="329" r:id="rId29"/>
    <p:sldId id="322" r:id="rId30"/>
    <p:sldId id="275" r:id="rId31"/>
  </p:sldIdLst>
  <p:sldSz cx="12192000" cy="6858000"/>
  <p:notesSz cx="6858000" cy="9144000"/>
  <p:custDataLst>
    <p:tags r:id="rId34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URGAREL Julien" initials="BJ" lastIdx="1" clrIdx="0">
    <p:extLst>
      <p:ext uri="{19B8F6BF-5375-455C-9EA6-DF929625EA0E}">
        <p15:presenceInfo xmlns:p15="http://schemas.microsoft.com/office/powerpoint/2012/main" userId="BOURGAREL Juli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2388"/>
    <a:srgbClr val="60CDCE"/>
    <a:srgbClr val="99EFFD"/>
    <a:srgbClr val="E3FDFB"/>
    <a:srgbClr val="ADA9A9"/>
    <a:srgbClr val="7F7F7F"/>
    <a:srgbClr val="852640"/>
    <a:srgbClr val="E6E6E6"/>
    <a:srgbClr val="313233"/>
    <a:srgbClr val="91F6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242" autoAdjust="0"/>
  </p:normalViewPr>
  <p:slideViewPr>
    <p:cSldViewPr snapToGrid="0">
      <p:cViewPr varScale="1">
        <p:scale>
          <a:sx n="62" d="100"/>
          <a:sy n="62" d="100"/>
        </p:scale>
        <p:origin x="832" y="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tableStyles" Target="tableStyles.xml"/><Relationship Id="rId21" Type="http://schemas.openxmlformats.org/officeDocument/2006/relationships/slide" Target="slides/slide4.xml"/><Relationship Id="rId34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3ED5C1-66EC-4678-866A-8758B98E0A6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A3928EEE-78F1-44B5-B96B-067358171572}">
      <dgm:prSet phldrT="[Texte]" custT="1"/>
      <dgm:spPr/>
      <dgm:t>
        <a:bodyPr/>
        <a:lstStyle/>
        <a:p>
          <a:r>
            <a:rPr lang="fr-FR" sz="1400" b="1" dirty="0"/>
            <a:t>Le parcours</a:t>
          </a:r>
        </a:p>
      </dgm:t>
    </dgm:pt>
    <dgm:pt modelId="{5C2E5D3E-4ED5-4B0E-83CB-D85B08FCC328}" type="parTrans" cxnId="{85E08EEE-CC0E-45D6-81B5-74BBEF00A3B7}">
      <dgm:prSet/>
      <dgm:spPr/>
      <dgm:t>
        <a:bodyPr/>
        <a:lstStyle/>
        <a:p>
          <a:endParaRPr lang="fr-FR"/>
        </a:p>
      </dgm:t>
    </dgm:pt>
    <dgm:pt modelId="{77300AAC-E2F4-4A88-8A38-C50DB691BCCD}" type="sibTrans" cxnId="{85E08EEE-CC0E-45D6-81B5-74BBEF00A3B7}">
      <dgm:prSet/>
      <dgm:spPr/>
      <dgm:t>
        <a:bodyPr/>
        <a:lstStyle/>
        <a:p>
          <a:endParaRPr lang="fr-FR"/>
        </a:p>
      </dgm:t>
    </dgm:pt>
    <dgm:pt modelId="{872A629E-EDE4-4D62-B009-2C0F738B2BE0}">
      <dgm:prSet phldrT="[Texte]" custT="1"/>
      <dgm:spPr/>
      <dgm:t>
        <a:bodyPr/>
        <a:lstStyle/>
        <a:p>
          <a:pPr>
            <a:spcAft>
              <a:spcPct val="35000"/>
            </a:spcAft>
          </a:pPr>
          <a:r>
            <a:rPr lang="fr-FR" sz="1400" b="1" dirty="0"/>
            <a:t>La création du certificat </a:t>
          </a:r>
        </a:p>
        <a:p>
          <a:pPr>
            <a:spcAft>
              <a:spcPts val="0"/>
            </a:spcAft>
          </a:pPr>
          <a:r>
            <a:rPr lang="fr-FR" sz="1400" dirty="0"/>
            <a:t>1</a:t>
          </a:r>
          <a:r>
            <a:rPr lang="fr-FR" sz="1200" dirty="0"/>
            <a:t>. L’identité (concerne version DEMAT)</a:t>
          </a:r>
        </a:p>
        <a:p>
          <a:pPr>
            <a:spcAft>
              <a:spcPts val="0"/>
            </a:spcAft>
          </a:pPr>
          <a:r>
            <a:rPr lang="fr-FR" sz="1200" dirty="0"/>
            <a:t>2. Accès et saisie des heures</a:t>
          </a:r>
        </a:p>
      </dgm:t>
    </dgm:pt>
    <dgm:pt modelId="{97E5D982-BB78-4707-80EE-5FFED2FCB6C8}" type="parTrans" cxnId="{EF085A02-591C-428D-A620-FFAD9F20A28F}">
      <dgm:prSet/>
      <dgm:spPr/>
      <dgm:t>
        <a:bodyPr/>
        <a:lstStyle/>
        <a:p>
          <a:endParaRPr lang="fr-FR"/>
        </a:p>
      </dgm:t>
    </dgm:pt>
    <dgm:pt modelId="{194681BF-782E-4260-ABA8-DF3CA840A109}" type="sibTrans" cxnId="{EF085A02-591C-428D-A620-FFAD9F20A28F}">
      <dgm:prSet/>
      <dgm:spPr/>
      <dgm:t>
        <a:bodyPr/>
        <a:lstStyle/>
        <a:p>
          <a:endParaRPr lang="fr-FR"/>
        </a:p>
      </dgm:t>
    </dgm:pt>
    <dgm:pt modelId="{00E0715A-2470-4908-B0F0-B019A3CC529E}">
      <dgm:prSet phldrT="[Texte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  <a:buFontTx/>
            <a:buChar char="-"/>
          </a:pPr>
          <a:endParaRPr lang="fr-FR" sz="200" b="1" dirty="0"/>
        </a:p>
        <a:p>
          <a:pPr>
            <a:lnSpc>
              <a:spcPct val="90000"/>
            </a:lnSpc>
            <a:spcAft>
              <a:spcPct val="35000"/>
            </a:spcAft>
            <a:buFontTx/>
            <a:buChar char="-"/>
          </a:pPr>
          <a:r>
            <a:rPr lang="fr-FR" sz="1400" b="1" dirty="0"/>
            <a:t>Certification des heures par les parties</a:t>
          </a:r>
        </a:p>
        <a:p>
          <a:pPr>
            <a:lnSpc>
              <a:spcPct val="100000"/>
            </a:lnSpc>
            <a:spcAft>
              <a:spcPts val="0"/>
            </a:spcAft>
            <a:buFontTx/>
            <a:buChar char="-"/>
          </a:pPr>
          <a:r>
            <a:rPr lang="fr-FR" sz="1200" dirty="0"/>
            <a:t>1. Certification non dématérialisée</a:t>
          </a:r>
        </a:p>
        <a:p>
          <a:pPr>
            <a:lnSpc>
              <a:spcPct val="100000"/>
            </a:lnSpc>
            <a:spcAft>
              <a:spcPts val="0"/>
            </a:spcAft>
            <a:buFontTx/>
            <a:buChar char="-"/>
          </a:pPr>
          <a:r>
            <a:rPr lang="fr-FR" sz="1200" dirty="0"/>
            <a:t>2. Certification dématérialisée</a:t>
          </a:r>
        </a:p>
        <a:p>
          <a:pPr>
            <a:lnSpc>
              <a:spcPct val="100000"/>
            </a:lnSpc>
            <a:spcAft>
              <a:spcPts val="0"/>
            </a:spcAft>
            <a:buFontTx/>
            <a:buChar char="-"/>
          </a:pPr>
          <a:r>
            <a:rPr lang="fr-FR" sz="1200" dirty="0"/>
            <a:t>3. Refus		</a:t>
          </a:r>
        </a:p>
      </dgm:t>
    </dgm:pt>
    <dgm:pt modelId="{8DFFD478-0AB4-4051-B0FF-536B9E825A8B}" type="parTrans" cxnId="{930685AA-8517-43FA-8026-A563071B6C10}">
      <dgm:prSet/>
      <dgm:spPr/>
      <dgm:t>
        <a:bodyPr/>
        <a:lstStyle/>
        <a:p>
          <a:endParaRPr lang="fr-FR"/>
        </a:p>
      </dgm:t>
    </dgm:pt>
    <dgm:pt modelId="{FCF5B51B-F5A2-489B-B7FB-76CEC478F7B4}" type="sibTrans" cxnId="{930685AA-8517-43FA-8026-A563071B6C10}">
      <dgm:prSet/>
      <dgm:spPr/>
      <dgm:t>
        <a:bodyPr/>
        <a:lstStyle/>
        <a:p>
          <a:endParaRPr lang="fr-FR"/>
        </a:p>
      </dgm:t>
    </dgm:pt>
    <dgm:pt modelId="{C330C0DA-3E34-4133-9F18-586FC2AB767B}">
      <dgm:prSet custT="1"/>
      <dgm:spPr/>
      <dgm:t>
        <a:bodyPr/>
        <a:lstStyle/>
        <a:p>
          <a:r>
            <a:rPr lang="fr-FR" sz="1400" b="1" dirty="0"/>
            <a:t>Génération du certificat de réalisation</a:t>
          </a:r>
        </a:p>
      </dgm:t>
    </dgm:pt>
    <dgm:pt modelId="{50E65AE2-F9D6-4EA5-95B8-D29D79F915C6}" type="parTrans" cxnId="{AAFBC0C2-6662-48F1-8E92-8C14E95BBFED}">
      <dgm:prSet/>
      <dgm:spPr/>
      <dgm:t>
        <a:bodyPr/>
        <a:lstStyle/>
        <a:p>
          <a:endParaRPr lang="fr-FR"/>
        </a:p>
      </dgm:t>
    </dgm:pt>
    <dgm:pt modelId="{B9596539-967E-4958-9A43-D8A23906CE6A}" type="sibTrans" cxnId="{AAFBC0C2-6662-48F1-8E92-8C14E95BBFED}">
      <dgm:prSet/>
      <dgm:spPr/>
      <dgm:t>
        <a:bodyPr/>
        <a:lstStyle/>
        <a:p>
          <a:endParaRPr lang="fr-FR"/>
        </a:p>
      </dgm:t>
    </dgm:pt>
    <dgm:pt modelId="{99622101-FB7F-4DAF-9979-CCE23247701F}">
      <dgm:prSet custT="1"/>
      <dgm:spPr/>
      <dgm:t>
        <a:bodyPr/>
        <a:lstStyle/>
        <a:p>
          <a:r>
            <a:rPr lang="fr-FR" sz="1400" b="1" dirty="0"/>
            <a:t>Transmission du certificat</a:t>
          </a:r>
        </a:p>
      </dgm:t>
    </dgm:pt>
    <dgm:pt modelId="{B524EFFF-2B70-4572-A485-651E8F9B035F}" type="parTrans" cxnId="{7227293C-3C1B-4E08-B2DE-19077035DB2B}">
      <dgm:prSet/>
      <dgm:spPr/>
      <dgm:t>
        <a:bodyPr/>
        <a:lstStyle/>
        <a:p>
          <a:endParaRPr lang="fr-FR"/>
        </a:p>
      </dgm:t>
    </dgm:pt>
    <dgm:pt modelId="{CDB99F9E-FEF9-4150-92E5-153E1E9223DE}" type="sibTrans" cxnId="{7227293C-3C1B-4E08-B2DE-19077035DB2B}">
      <dgm:prSet/>
      <dgm:spPr/>
      <dgm:t>
        <a:bodyPr/>
        <a:lstStyle/>
        <a:p>
          <a:endParaRPr lang="fr-FR"/>
        </a:p>
      </dgm:t>
    </dgm:pt>
    <dgm:pt modelId="{0F3D8595-3219-41D1-AC7F-1B94FBDCA3B9}" type="pres">
      <dgm:prSet presAssocID="{873ED5C1-66EC-4678-866A-8758B98E0A6A}" presName="Name0" presStyleCnt="0">
        <dgm:presLayoutVars>
          <dgm:chMax val="7"/>
          <dgm:chPref val="7"/>
          <dgm:dir/>
        </dgm:presLayoutVars>
      </dgm:prSet>
      <dgm:spPr/>
    </dgm:pt>
    <dgm:pt modelId="{4F697FA6-28E9-454A-97DD-5AD818E23AB7}" type="pres">
      <dgm:prSet presAssocID="{873ED5C1-66EC-4678-866A-8758B98E0A6A}" presName="Name1" presStyleCnt="0"/>
      <dgm:spPr/>
    </dgm:pt>
    <dgm:pt modelId="{68F7BF22-743D-4B27-B441-1BD473D784D5}" type="pres">
      <dgm:prSet presAssocID="{873ED5C1-66EC-4678-866A-8758B98E0A6A}" presName="cycle" presStyleCnt="0"/>
      <dgm:spPr/>
    </dgm:pt>
    <dgm:pt modelId="{36CFFCE2-4F90-4B9D-AB04-DD1C5B55D9F5}" type="pres">
      <dgm:prSet presAssocID="{873ED5C1-66EC-4678-866A-8758B98E0A6A}" presName="srcNode" presStyleLbl="node1" presStyleIdx="0" presStyleCnt="5"/>
      <dgm:spPr/>
    </dgm:pt>
    <dgm:pt modelId="{58022BEB-A82C-472D-9A84-4D27C69A9A52}" type="pres">
      <dgm:prSet presAssocID="{873ED5C1-66EC-4678-866A-8758B98E0A6A}" presName="conn" presStyleLbl="parChTrans1D2" presStyleIdx="0" presStyleCnt="1"/>
      <dgm:spPr/>
    </dgm:pt>
    <dgm:pt modelId="{9AD37EF1-3F1D-413E-8866-D022BF80C234}" type="pres">
      <dgm:prSet presAssocID="{873ED5C1-66EC-4678-866A-8758B98E0A6A}" presName="extraNode" presStyleLbl="node1" presStyleIdx="0" presStyleCnt="5"/>
      <dgm:spPr/>
    </dgm:pt>
    <dgm:pt modelId="{EE813448-64BC-4EB3-898F-ABB122C3400E}" type="pres">
      <dgm:prSet presAssocID="{873ED5C1-66EC-4678-866A-8758B98E0A6A}" presName="dstNode" presStyleLbl="node1" presStyleIdx="0" presStyleCnt="5"/>
      <dgm:spPr/>
    </dgm:pt>
    <dgm:pt modelId="{C2763A8D-375F-4BE6-9C02-E00A7BD354C1}" type="pres">
      <dgm:prSet presAssocID="{A3928EEE-78F1-44B5-B96B-067358171572}" presName="text_1" presStyleLbl="node1" presStyleIdx="0" presStyleCnt="5" custScaleY="131482">
        <dgm:presLayoutVars>
          <dgm:bulletEnabled val="1"/>
        </dgm:presLayoutVars>
      </dgm:prSet>
      <dgm:spPr/>
    </dgm:pt>
    <dgm:pt modelId="{FD43B065-CE1F-4178-89A9-581AFE7277D4}" type="pres">
      <dgm:prSet presAssocID="{A3928EEE-78F1-44B5-B96B-067358171572}" presName="accent_1" presStyleCnt="0"/>
      <dgm:spPr/>
    </dgm:pt>
    <dgm:pt modelId="{09AA7970-B605-47E0-88F6-0BBB5819CB99}" type="pres">
      <dgm:prSet presAssocID="{A3928EEE-78F1-44B5-B96B-067358171572}" presName="accentRepeatNode" presStyleLbl="solidFgAcc1" presStyleIdx="0" presStyleCnt="5" custScaleX="109359" custScaleY="106879"/>
      <dgm:spPr/>
      <dgm:extLst>
        <a:ext uri="{E40237B7-FDA0-4F09-8148-C483321AD2D9}">
          <dgm14:cNvPr xmlns:dgm14="http://schemas.microsoft.com/office/drawing/2010/diagram" id="0" name="" descr="1"/>
        </a:ext>
      </dgm:extLst>
    </dgm:pt>
    <dgm:pt modelId="{991B9FB8-67ED-4E17-9CCA-6E9797ADC8F3}" type="pres">
      <dgm:prSet presAssocID="{872A629E-EDE4-4D62-B009-2C0F738B2BE0}" presName="text_2" presStyleLbl="node1" presStyleIdx="1" presStyleCnt="5" custScaleY="131482">
        <dgm:presLayoutVars>
          <dgm:bulletEnabled val="1"/>
        </dgm:presLayoutVars>
      </dgm:prSet>
      <dgm:spPr/>
    </dgm:pt>
    <dgm:pt modelId="{CA29471B-6744-417B-A0B8-F3BF9CF0EAC4}" type="pres">
      <dgm:prSet presAssocID="{872A629E-EDE4-4D62-B009-2C0F738B2BE0}" presName="accent_2" presStyleCnt="0"/>
      <dgm:spPr/>
    </dgm:pt>
    <dgm:pt modelId="{2D3BBA7A-B9EA-42A8-AF71-7D4B4C35646D}" type="pres">
      <dgm:prSet presAssocID="{872A629E-EDE4-4D62-B009-2C0F738B2BE0}" presName="accentRepeatNode" presStyleLbl="solidFgAcc1" presStyleIdx="1" presStyleCnt="5" custScaleX="109359" custScaleY="106879"/>
      <dgm:spPr/>
    </dgm:pt>
    <dgm:pt modelId="{F4BCE37B-0D39-4FF7-A4A6-AE5377E985E1}" type="pres">
      <dgm:prSet presAssocID="{00E0715A-2470-4908-B0F0-B019A3CC529E}" presName="text_3" presStyleLbl="node1" presStyleIdx="2" presStyleCnt="5" custScaleY="134545" custLinFactNeighborX="136">
        <dgm:presLayoutVars>
          <dgm:bulletEnabled val="1"/>
        </dgm:presLayoutVars>
      </dgm:prSet>
      <dgm:spPr/>
    </dgm:pt>
    <dgm:pt modelId="{F268C14C-5EE7-4C0F-A72E-AA21A98E8084}" type="pres">
      <dgm:prSet presAssocID="{00E0715A-2470-4908-B0F0-B019A3CC529E}" presName="accent_3" presStyleCnt="0"/>
      <dgm:spPr/>
    </dgm:pt>
    <dgm:pt modelId="{952D4EF0-E18F-4D63-84C4-E5A6D58AA882}" type="pres">
      <dgm:prSet presAssocID="{00E0715A-2470-4908-B0F0-B019A3CC529E}" presName="accentRepeatNode" presStyleLbl="solidFgAcc1" presStyleIdx="2" presStyleCnt="5" custScaleX="109359" custScaleY="106879"/>
      <dgm:spPr/>
    </dgm:pt>
    <dgm:pt modelId="{28DC2CDD-FAA1-4737-90CA-F8F95FB8248F}" type="pres">
      <dgm:prSet presAssocID="{C330C0DA-3E34-4133-9F18-586FC2AB767B}" presName="text_4" presStyleLbl="node1" presStyleIdx="3" presStyleCnt="5" custScaleY="131482">
        <dgm:presLayoutVars>
          <dgm:bulletEnabled val="1"/>
        </dgm:presLayoutVars>
      </dgm:prSet>
      <dgm:spPr/>
    </dgm:pt>
    <dgm:pt modelId="{E0F76202-6DA5-4BF0-B0F2-DEACCC3EFDE3}" type="pres">
      <dgm:prSet presAssocID="{C330C0DA-3E34-4133-9F18-586FC2AB767B}" presName="accent_4" presStyleCnt="0"/>
      <dgm:spPr/>
    </dgm:pt>
    <dgm:pt modelId="{EB71A4CF-1613-4A0D-A11F-BD7F5E0EE502}" type="pres">
      <dgm:prSet presAssocID="{C330C0DA-3E34-4133-9F18-586FC2AB767B}" presName="accentRepeatNode" presStyleLbl="solidFgAcc1" presStyleIdx="3" presStyleCnt="5" custScaleX="109359" custScaleY="106879"/>
      <dgm:spPr/>
    </dgm:pt>
    <dgm:pt modelId="{15420104-E9D3-47F4-BB83-DBCC46CF5238}" type="pres">
      <dgm:prSet presAssocID="{99622101-FB7F-4DAF-9979-CCE23247701F}" presName="text_5" presStyleLbl="node1" presStyleIdx="4" presStyleCnt="5" custScaleY="131482">
        <dgm:presLayoutVars>
          <dgm:bulletEnabled val="1"/>
        </dgm:presLayoutVars>
      </dgm:prSet>
      <dgm:spPr/>
    </dgm:pt>
    <dgm:pt modelId="{258ACA91-BD49-41A2-AED8-6F47641921B8}" type="pres">
      <dgm:prSet presAssocID="{99622101-FB7F-4DAF-9979-CCE23247701F}" presName="accent_5" presStyleCnt="0"/>
      <dgm:spPr/>
    </dgm:pt>
    <dgm:pt modelId="{A536E042-8EE1-4EF1-B894-E68DC617CA25}" type="pres">
      <dgm:prSet presAssocID="{99622101-FB7F-4DAF-9979-CCE23247701F}" presName="accentRepeatNode" presStyleLbl="solidFgAcc1" presStyleIdx="4" presStyleCnt="5" custScaleX="109359" custScaleY="106879"/>
      <dgm:spPr/>
    </dgm:pt>
  </dgm:ptLst>
  <dgm:cxnLst>
    <dgm:cxn modelId="{EF085A02-591C-428D-A620-FFAD9F20A28F}" srcId="{873ED5C1-66EC-4678-866A-8758B98E0A6A}" destId="{872A629E-EDE4-4D62-B009-2C0F738B2BE0}" srcOrd="1" destOrd="0" parTransId="{97E5D982-BB78-4707-80EE-5FFED2FCB6C8}" sibTransId="{194681BF-782E-4260-ABA8-DF3CA840A109}"/>
    <dgm:cxn modelId="{A8BCCC34-3E05-4CBC-94E2-ECEC2CBE15E8}" type="presOf" srcId="{A3928EEE-78F1-44B5-B96B-067358171572}" destId="{C2763A8D-375F-4BE6-9C02-E00A7BD354C1}" srcOrd="0" destOrd="0" presId="urn:microsoft.com/office/officeart/2008/layout/VerticalCurvedList"/>
    <dgm:cxn modelId="{7227293C-3C1B-4E08-B2DE-19077035DB2B}" srcId="{873ED5C1-66EC-4678-866A-8758B98E0A6A}" destId="{99622101-FB7F-4DAF-9979-CCE23247701F}" srcOrd="4" destOrd="0" parTransId="{B524EFFF-2B70-4572-A485-651E8F9B035F}" sibTransId="{CDB99F9E-FEF9-4150-92E5-153E1E9223DE}"/>
    <dgm:cxn modelId="{05BDD43E-B02B-4333-8F45-48F9832FF30C}" type="presOf" srcId="{873ED5C1-66EC-4678-866A-8758B98E0A6A}" destId="{0F3D8595-3219-41D1-AC7F-1B94FBDCA3B9}" srcOrd="0" destOrd="0" presId="urn:microsoft.com/office/officeart/2008/layout/VerticalCurvedList"/>
    <dgm:cxn modelId="{BE947F8B-46F9-4C0A-926D-7D70D3F88012}" type="presOf" srcId="{C330C0DA-3E34-4133-9F18-586FC2AB767B}" destId="{28DC2CDD-FAA1-4737-90CA-F8F95FB8248F}" srcOrd="0" destOrd="0" presId="urn:microsoft.com/office/officeart/2008/layout/VerticalCurvedList"/>
    <dgm:cxn modelId="{930685AA-8517-43FA-8026-A563071B6C10}" srcId="{873ED5C1-66EC-4678-866A-8758B98E0A6A}" destId="{00E0715A-2470-4908-B0F0-B019A3CC529E}" srcOrd="2" destOrd="0" parTransId="{8DFFD478-0AB4-4051-B0FF-536B9E825A8B}" sibTransId="{FCF5B51B-F5A2-489B-B7FB-76CEC478F7B4}"/>
    <dgm:cxn modelId="{AAFBC0C2-6662-48F1-8E92-8C14E95BBFED}" srcId="{873ED5C1-66EC-4678-866A-8758B98E0A6A}" destId="{C330C0DA-3E34-4133-9F18-586FC2AB767B}" srcOrd="3" destOrd="0" parTransId="{50E65AE2-F9D6-4EA5-95B8-D29D79F915C6}" sibTransId="{B9596539-967E-4958-9A43-D8A23906CE6A}"/>
    <dgm:cxn modelId="{FD240BCC-F802-4749-896C-ACB0726B8F24}" type="presOf" srcId="{77300AAC-E2F4-4A88-8A38-C50DB691BCCD}" destId="{58022BEB-A82C-472D-9A84-4D27C69A9A52}" srcOrd="0" destOrd="0" presId="urn:microsoft.com/office/officeart/2008/layout/VerticalCurvedList"/>
    <dgm:cxn modelId="{9EEF62E7-5ABC-4CC5-8C00-DA5475224FD6}" type="presOf" srcId="{99622101-FB7F-4DAF-9979-CCE23247701F}" destId="{15420104-E9D3-47F4-BB83-DBCC46CF5238}" srcOrd="0" destOrd="0" presId="urn:microsoft.com/office/officeart/2008/layout/VerticalCurvedList"/>
    <dgm:cxn modelId="{85E08EEE-CC0E-45D6-81B5-74BBEF00A3B7}" srcId="{873ED5C1-66EC-4678-866A-8758B98E0A6A}" destId="{A3928EEE-78F1-44B5-B96B-067358171572}" srcOrd="0" destOrd="0" parTransId="{5C2E5D3E-4ED5-4B0E-83CB-D85B08FCC328}" sibTransId="{77300AAC-E2F4-4A88-8A38-C50DB691BCCD}"/>
    <dgm:cxn modelId="{9C5496F0-BA2C-44D9-A9F5-7B132493121D}" type="presOf" srcId="{00E0715A-2470-4908-B0F0-B019A3CC529E}" destId="{F4BCE37B-0D39-4FF7-A4A6-AE5377E985E1}" srcOrd="0" destOrd="0" presId="urn:microsoft.com/office/officeart/2008/layout/VerticalCurvedList"/>
    <dgm:cxn modelId="{BF2C2FFE-4466-4F4C-8219-E5DA381E8041}" type="presOf" srcId="{872A629E-EDE4-4D62-B009-2C0F738B2BE0}" destId="{991B9FB8-67ED-4E17-9CCA-6E9797ADC8F3}" srcOrd="0" destOrd="0" presId="urn:microsoft.com/office/officeart/2008/layout/VerticalCurvedList"/>
    <dgm:cxn modelId="{D1CD5D06-C931-47C1-A418-93B36B7852D1}" type="presParOf" srcId="{0F3D8595-3219-41D1-AC7F-1B94FBDCA3B9}" destId="{4F697FA6-28E9-454A-97DD-5AD818E23AB7}" srcOrd="0" destOrd="0" presId="urn:microsoft.com/office/officeart/2008/layout/VerticalCurvedList"/>
    <dgm:cxn modelId="{AC7E1A33-93AC-46D9-B891-30EEB13764AE}" type="presParOf" srcId="{4F697FA6-28E9-454A-97DD-5AD818E23AB7}" destId="{68F7BF22-743D-4B27-B441-1BD473D784D5}" srcOrd="0" destOrd="0" presId="urn:microsoft.com/office/officeart/2008/layout/VerticalCurvedList"/>
    <dgm:cxn modelId="{E1C848FE-BE00-4472-A1CB-A843DB4BF042}" type="presParOf" srcId="{68F7BF22-743D-4B27-B441-1BD473D784D5}" destId="{36CFFCE2-4F90-4B9D-AB04-DD1C5B55D9F5}" srcOrd="0" destOrd="0" presId="urn:microsoft.com/office/officeart/2008/layout/VerticalCurvedList"/>
    <dgm:cxn modelId="{1E1BA781-D84C-4BD3-A3FF-AC9A05F295E5}" type="presParOf" srcId="{68F7BF22-743D-4B27-B441-1BD473D784D5}" destId="{58022BEB-A82C-472D-9A84-4D27C69A9A52}" srcOrd="1" destOrd="0" presId="urn:microsoft.com/office/officeart/2008/layout/VerticalCurvedList"/>
    <dgm:cxn modelId="{9B9BD6DB-849F-4EB7-B214-24166759ABA2}" type="presParOf" srcId="{68F7BF22-743D-4B27-B441-1BD473D784D5}" destId="{9AD37EF1-3F1D-413E-8866-D022BF80C234}" srcOrd="2" destOrd="0" presId="urn:microsoft.com/office/officeart/2008/layout/VerticalCurvedList"/>
    <dgm:cxn modelId="{953D81F0-D771-40E0-90EC-48AC4CF13A07}" type="presParOf" srcId="{68F7BF22-743D-4B27-B441-1BD473D784D5}" destId="{EE813448-64BC-4EB3-898F-ABB122C3400E}" srcOrd="3" destOrd="0" presId="urn:microsoft.com/office/officeart/2008/layout/VerticalCurvedList"/>
    <dgm:cxn modelId="{1E66E76E-3489-4BA3-960A-F5A776ED8632}" type="presParOf" srcId="{4F697FA6-28E9-454A-97DD-5AD818E23AB7}" destId="{C2763A8D-375F-4BE6-9C02-E00A7BD354C1}" srcOrd="1" destOrd="0" presId="urn:microsoft.com/office/officeart/2008/layout/VerticalCurvedList"/>
    <dgm:cxn modelId="{BD67C52F-9A97-41EA-BF6D-1147EE8058F7}" type="presParOf" srcId="{4F697FA6-28E9-454A-97DD-5AD818E23AB7}" destId="{FD43B065-CE1F-4178-89A9-581AFE7277D4}" srcOrd="2" destOrd="0" presId="urn:microsoft.com/office/officeart/2008/layout/VerticalCurvedList"/>
    <dgm:cxn modelId="{50823C5A-5E86-4182-8D5C-6B59E6DF3CA6}" type="presParOf" srcId="{FD43B065-CE1F-4178-89A9-581AFE7277D4}" destId="{09AA7970-B605-47E0-88F6-0BBB5819CB99}" srcOrd="0" destOrd="0" presId="urn:microsoft.com/office/officeart/2008/layout/VerticalCurvedList"/>
    <dgm:cxn modelId="{45546432-52B8-4BF6-A3C3-0F4932F584B5}" type="presParOf" srcId="{4F697FA6-28E9-454A-97DD-5AD818E23AB7}" destId="{991B9FB8-67ED-4E17-9CCA-6E9797ADC8F3}" srcOrd="3" destOrd="0" presId="urn:microsoft.com/office/officeart/2008/layout/VerticalCurvedList"/>
    <dgm:cxn modelId="{4E174E8B-B492-4E8E-A04C-290159C836ED}" type="presParOf" srcId="{4F697FA6-28E9-454A-97DD-5AD818E23AB7}" destId="{CA29471B-6744-417B-A0B8-F3BF9CF0EAC4}" srcOrd="4" destOrd="0" presId="urn:microsoft.com/office/officeart/2008/layout/VerticalCurvedList"/>
    <dgm:cxn modelId="{35142BEC-C9C5-448C-B976-E88D7020C833}" type="presParOf" srcId="{CA29471B-6744-417B-A0B8-F3BF9CF0EAC4}" destId="{2D3BBA7A-B9EA-42A8-AF71-7D4B4C35646D}" srcOrd="0" destOrd="0" presId="urn:microsoft.com/office/officeart/2008/layout/VerticalCurvedList"/>
    <dgm:cxn modelId="{60C1F37D-32D7-4D6A-AAD5-86274411B434}" type="presParOf" srcId="{4F697FA6-28E9-454A-97DD-5AD818E23AB7}" destId="{F4BCE37B-0D39-4FF7-A4A6-AE5377E985E1}" srcOrd="5" destOrd="0" presId="urn:microsoft.com/office/officeart/2008/layout/VerticalCurvedList"/>
    <dgm:cxn modelId="{970C92B6-8209-4644-9011-4E591495A295}" type="presParOf" srcId="{4F697FA6-28E9-454A-97DD-5AD818E23AB7}" destId="{F268C14C-5EE7-4C0F-A72E-AA21A98E8084}" srcOrd="6" destOrd="0" presId="urn:microsoft.com/office/officeart/2008/layout/VerticalCurvedList"/>
    <dgm:cxn modelId="{AD863947-2B08-4F08-99AE-437E96A54CEC}" type="presParOf" srcId="{F268C14C-5EE7-4C0F-A72E-AA21A98E8084}" destId="{952D4EF0-E18F-4D63-84C4-E5A6D58AA882}" srcOrd="0" destOrd="0" presId="urn:microsoft.com/office/officeart/2008/layout/VerticalCurvedList"/>
    <dgm:cxn modelId="{B748D64A-A8F4-485E-8A4D-4833B94C356B}" type="presParOf" srcId="{4F697FA6-28E9-454A-97DD-5AD818E23AB7}" destId="{28DC2CDD-FAA1-4737-90CA-F8F95FB8248F}" srcOrd="7" destOrd="0" presId="urn:microsoft.com/office/officeart/2008/layout/VerticalCurvedList"/>
    <dgm:cxn modelId="{E24E424D-A01F-4C2C-9A9C-8C2344B66F25}" type="presParOf" srcId="{4F697FA6-28E9-454A-97DD-5AD818E23AB7}" destId="{E0F76202-6DA5-4BF0-B0F2-DEACCC3EFDE3}" srcOrd="8" destOrd="0" presId="urn:microsoft.com/office/officeart/2008/layout/VerticalCurvedList"/>
    <dgm:cxn modelId="{6D1284F6-402E-4997-B0BE-7C77F42D44E6}" type="presParOf" srcId="{E0F76202-6DA5-4BF0-B0F2-DEACCC3EFDE3}" destId="{EB71A4CF-1613-4A0D-A11F-BD7F5E0EE502}" srcOrd="0" destOrd="0" presId="urn:microsoft.com/office/officeart/2008/layout/VerticalCurvedList"/>
    <dgm:cxn modelId="{B0121FD1-C0A9-43CB-B2BF-E349209AC960}" type="presParOf" srcId="{4F697FA6-28E9-454A-97DD-5AD818E23AB7}" destId="{15420104-E9D3-47F4-BB83-DBCC46CF5238}" srcOrd="9" destOrd="0" presId="urn:microsoft.com/office/officeart/2008/layout/VerticalCurvedList"/>
    <dgm:cxn modelId="{29CCE440-5E7F-4A80-93BF-3DDE6E560300}" type="presParOf" srcId="{4F697FA6-28E9-454A-97DD-5AD818E23AB7}" destId="{258ACA91-BD49-41A2-AED8-6F47641921B8}" srcOrd="10" destOrd="0" presId="urn:microsoft.com/office/officeart/2008/layout/VerticalCurvedList"/>
    <dgm:cxn modelId="{3EE9C0BE-7637-4882-B4E8-CC0689D1BA8E}" type="presParOf" srcId="{258ACA91-BD49-41A2-AED8-6F47641921B8}" destId="{A536E042-8EE1-4EF1-B894-E68DC617CA2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5597CF-5AFD-48E7-9D33-C0D8C6AC2646}" type="doc">
      <dgm:prSet loTypeId="urn:microsoft.com/office/officeart/2005/8/layout/process1" loCatId="process" qsTypeId="urn:microsoft.com/office/officeart/2005/8/quickstyle/simple5" qsCatId="simple" csTypeId="urn:microsoft.com/office/officeart/2005/8/colors/accent6_1" csCatId="accent6" phldr="1"/>
      <dgm:spPr/>
    </dgm:pt>
    <dgm:pt modelId="{AC4DAD44-1655-47B5-888E-CF8955F51F3A}">
      <dgm:prSet phldrT="[Texte]" custT="1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fr-FR" sz="1200" dirty="0"/>
            <a:t>Cocher la case « Je certifie la saisie des heures » puis cliquer sur OK</a:t>
          </a:r>
        </a:p>
      </dgm:t>
    </dgm:pt>
    <dgm:pt modelId="{91F3ECCB-0002-4A62-B1D3-80F51860D8A7}" type="parTrans" cxnId="{413A5A38-DE76-48D0-93FB-3EB24B3E2002}">
      <dgm:prSet/>
      <dgm:spPr/>
      <dgm:t>
        <a:bodyPr/>
        <a:lstStyle/>
        <a:p>
          <a:endParaRPr lang="fr-FR"/>
        </a:p>
      </dgm:t>
    </dgm:pt>
    <dgm:pt modelId="{C3C40E24-043B-4AED-A695-07F989594395}" type="sibTrans" cxnId="{413A5A38-DE76-48D0-93FB-3EB24B3E2002}">
      <dgm:prSet/>
      <dgm:spPr>
        <a:solidFill>
          <a:srgbClr val="852640"/>
        </a:solidFill>
      </dgm:spPr>
      <dgm:t>
        <a:bodyPr/>
        <a:lstStyle/>
        <a:p>
          <a:endParaRPr lang="fr-FR"/>
        </a:p>
      </dgm:t>
    </dgm:pt>
    <dgm:pt modelId="{36D68ED6-FFAB-4EF0-AE49-DE5A5B6A1F3C}">
      <dgm:prSet phldrT="[Texte]" custT="1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fr-FR" sz="1200" dirty="0"/>
            <a:t>Cliquer sur « Certifier »</a:t>
          </a:r>
        </a:p>
        <a:p>
          <a:r>
            <a:rPr lang="fr-FR" sz="1200" dirty="0"/>
            <a:t>(Possibilité de joindre les émargements)</a:t>
          </a:r>
        </a:p>
      </dgm:t>
    </dgm:pt>
    <dgm:pt modelId="{B92DC77F-2F03-4A45-9712-925006E15A6F}" type="parTrans" cxnId="{9F7C2F83-2ECA-4AC2-8B35-C6C2147490CC}">
      <dgm:prSet/>
      <dgm:spPr/>
      <dgm:t>
        <a:bodyPr/>
        <a:lstStyle/>
        <a:p>
          <a:endParaRPr lang="fr-FR"/>
        </a:p>
      </dgm:t>
    </dgm:pt>
    <dgm:pt modelId="{181F8D10-3944-4BF7-BE87-D487571F5F8B}" type="sibTrans" cxnId="{9F7C2F83-2ECA-4AC2-8B35-C6C2147490CC}">
      <dgm:prSet/>
      <dgm:spPr>
        <a:solidFill>
          <a:srgbClr val="852640"/>
        </a:solidFill>
      </dgm:spPr>
      <dgm:t>
        <a:bodyPr/>
        <a:lstStyle/>
        <a:p>
          <a:endParaRPr lang="fr-FR"/>
        </a:p>
      </dgm:t>
    </dgm:pt>
    <dgm:pt modelId="{170D3C3C-C70B-4AE6-BA64-DC3094E196C3}">
      <dgm:prSet phldrT="[Texte]" custT="1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/>
          <a:r>
            <a:rPr lang="fr-FR" sz="1200" dirty="0"/>
            <a:t>Cliquer sur « Envoyer le code de vérification… »</a:t>
          </a:r>
        </a:p>
        <a:p>
          <a:pPr algn="ctr"/>
          <a:r>
            <a:rPr lang="fr-FR" sz="1200" dirty="0"/>
            <a:t>Puis « Continuer »</a:t>
          </a:r>
          <a:endParaRPr lang="fr-FR" sz="1600" dirty="0"/>
        </a:p>
      </dgm:t>
    </dgm:pt>
    <dgm:pt modelId="{24F9E8A9-63CF-44AC-A1B4-A859955E393C}" type="parTrans" cxnId="{DB7DEC98-E0EA-4F20-8663-6C869F6BE597}">
      <dgm:prSet/>
      <dgm:spPr/>
      <dgm:t>
        <a:bodyPr/>
        <a:lstStyle/>
        <a:p>
          <a:endParaRPr lang="fr-FR"/>
        </a:p>
      </dgm:t>
    </dgm:pt>
    <dgm:pt modelId="{5DE34651-BE1A-45B0-8F70-3C3015C64221}" type="sibTrans" cxnId="{DB7DEC98-E0EA-4F20-8663-6C869F6BE597}">
      <dgm:prSet/>
      <dgm:spPr>
        <a:solidFill>
          <a:srgbClr val="852640"/>
        </a:solidFill>
      </dgm:spPr>
      <dgm:t>
        <a:bodyPr/>
        <a:lstStyle/>
        <a:p>
          <a:endParaRPr lang="fr-FR"/>
        </a:p>
      </dgm:t>
    </dgm:pt>
    <dgm:pt modelId="{AB4244FC-2023-4E79-89AC-6DC7861983CF}">
      <dgm:prSet custT="1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fr-FR" sz="1200" dirty="0"/>
            <a:t>Un code à 4 chiffres vous est envoyé par mail et sera à saisir dans le pop-up</a:t>
          </a:r>
        </a:p>
        <a:p>
          <a:r>
            <a:rPr lang="fr-FR" sz="1200" i="1" dirty="0"/>
            <a:t> (Code actif durant 15min)</a:t>
          </a:r>
        </a:p>
      </dgm:t>
    </dgm:pt>
    <dgm:pt modelId="{B4A29938-A493-416B-BA51-7C88D17DF777}" type="parTrans" cxnId="{29C713D7-6938-448E-8BBC-599B534735A5}">
      <dgm:prSet/>
      <dgm:spPr/>
      <dgm:t>
        <a:bodyPr/>
        <a:lstStyle/>
        <a:p>
          <a:endParaRPr lang="fr-FR"/>
        </a:p>
      </dgm:t>
    </dgm:pt>
    <dgm:pt modelId="{BDC37838-81DE-46D4-9E88-98D7C6CE758F}" type="sibTrans" cxnId="{29C713D7-6938-448E-8BBC-599B534735A5}">
      <dgm:prSet/>
      <dgm:spPr>
        <a:solidFill>
          <a:srgbClr val="852640"/>
        </a:solidFill>
      </dgm:spPr>
      <dgm:t>
        <a:bodyPr/>
        <a:lstStyle/>
        <a:p>
          <a:endParaRPr lang="fr-FR"/>
        </a:p>
      </dgm:t>
    </dgm:pt>
    <dgm:pt modelId="{ED5D2295-E4CD-4F58-A73E-6F645C1B55F3}">
      <dgm:prSet custT="1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fr-FR" sz="1200" dirty="0"/>
            <a:t>Certification réussie</a:t>
          </a:r>
        </a:p>
      </dgm:t>
    </dgm:pt>
    <dgm:pt modelId="{DE670368-9752-405B-8A32-207B5D97F2A7}" type="parTrans" cxnId="{03F8E349-36D5-4D87-8768-3B3910CAB8E1}">
      <dgm:prSet/>
      <dgm:spPr/>
      <dgm:t>
        <a:bodyPr/>
        <a:lstStyle/>
        <a:p>
          <a:endParaRPr lang="fr-FR"/>
        </a:p>
      </dgm:t>
    </dgm:pt>
    <dgm:pt modelId="{3E134FE5-B0D5-458C-93C8-6BC69702C396}" type="sibTrans" cxnId="{03F8E349-36D5-4D87-8768-3B3910CAB8E1}">
      <dgm:prSet/>
      <dgm:spPr>
        <a:solidFill>
          <a:srgbClr val="852640"/>
        </a:solidFill>
      </dgm:spPr>
      <dgm:t>
        <a:bodyPr/>
        <a:lstStyle/>
        <a:p>
          <a:endParaRPr lang="fr-FR"/>
        </a:p>
      </dgm:t>
    </dgm:pt>
    <dgm:pt modelId="{4BEA8A69-7FCD-4E2F-8AFA-3FE25188E4A1}">
      <dgm:prSet custT="1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fr-FR" sz="1200" dirty="0"/>
            <a:t>Le bénéficiaire puis l’employeur seront notifiés par mail, les invitants à valider les heures</a:t>
          </a:r>
        </a:p>
      </dgm:t>
    </dgm:pt>
    <dgm:pt modelId="{9251FD16-7724-4864-9724-A52EB903172D}" type="parTrans" cxnId="{0FCE8D98-CFC6-4AF7-B20D-256C2147B110}">
      <dgm:prSet/>
      <dgm:spPr/>
      <dgm:t>
        <a:bodyPr/>
        <a:lstStyle/>
        <a:p>
          <a:endParaRPr lang="fr-FR"/>
        </a:p>
      </dgm:t>
    </dgm:pt>
    <dgm:pt modelId="{F7F2A91D-5F29-465E-8D37-2814882B62DB}" type="sibTrans" cxnId="{0FCE8D98-CFC6-4AF7-B20D-256C2147B110}">
      <dgm:prSet/>
      <dgm:spPr/>
      <dgm:t>
        <a:bodyPr/>
        <a:lstStyle/>
        <a:p>
          <a:endParaRPr lang="fr-FR"/>
        </a:p>
      </dgm:t>
    </dgm:pt>
    <dgm:pt modelId="{931C1555-B27D-45ED-9CE1-8181E26D86A7}" type="pres">
      <dgm:prSet presAssocID="{105597CF-5AFD-48E7-9D33-C0D8C6AC2646}" presName="Name0" presStyleCnt="0">
        <dgm:presLayoutVars>
          <dgm:dir/>
          <dgm:resizeHandles val="exact"/>
        </dgm:presLayoutVars>
      </dgm:prSet>
      <dgm:spPr/>
    </dgm:pt>
    <dgm:pt modelId="{093FDDE0-B1B5-4442-BFC6-556B6E3A58F5}" type="pres">
      <dgm:prSet presAssocID="{AC4DAD44-1655-47B5-888E-CF8955F51F3A}" presName="node" presStyleLbl="node1" presStyleIdx="0" presStyleCnt="6">
        <dgm:presLayoutVars>
          <dgm:bulletEnabled val="1"/>
        </dgm:presLayoutVars>
      </dgm:prSet>
      <dgm:spPr/>
    </dgm:pt>
    <dgm:pt modelId="{9F3E0557-049F-416A-885F-CC4E46F09910}" type="pres">
      <dgm:prSet presAssocID="{C3C40E24-043B-4AED-A695-07F989594395}" presName="sibTrans" presStyleLbl="sibTrans2D1" presStyleIdx="0" presStyleCnt="5"/>
      <dgm:spPr/>
    </dgm:pt>
    <dgm:pt modelId="{92DACE95-CEB8-42B3-9736-22F867E7B493}" type="pres">
      <dgm:prSet presAssocID="{C3C40E24-043B-4AED-A695-07F989594395}" presName="connectorText" presStyleLbl="sibTrans2D1" presStyleIdx="0" presStyleCnt="5"/>
      <dgm:spPr/>
    </dgm:pt>
    <dgm:pt modelId="{C7AC786E-87E8-4277-997F-FBF820B3258E}" type="pres">
      <dgm:prSet presAssocID="{36D68ED6-FFAB-4EF0-AE49-DE5A5B6A1F3C}" presName="node" presStyleLbl="node1" presStyleIdx="1" presStyleCnt="6">
        <dgm:presLayoutVars>
          <dgm:bulletEnabled val="1"/>
        </dgm:presLayoutVars>
      </dgm:prSet>
      <dgm:spPr/>
    </dgm:pt>
    <dgm:pt modelId="{9A973564-061E-487B-91BB-EEDB8E62F67F}" type="pres">
      <dgm:prSet presAssocID="{181F8D10-3944-4BF7-BE87-D487571F5F8B}" presName="sibTrans" presStyleLbl="sibTrans2D1" presStyleIdx="1" presStyleCnt="5"/>
      <dgm:spPr/>
    </dgm:pt>
    <dgm:pt modelId="{6E2B85D7-B1E8-422B-8BEC-D2F075BEF893}" type="pres">
      <dgm:prSet presAssocID="{181F8D10-3944-4BF7-BE87-D487571F5F8B}" presName="connectorText" presStyleLbl="sibTrans2D1" presStyleIdx="1" presStyleCnt="5"/>
      <dgm:spPr/>
    </dgm:pt>
    <dgm:pt modelId="{D0768C84-DB3A-4F3A-9710-1C9FF1E2171F}" type="pres">
      <dgm:prSet presAssocID="{170D3C3C-C70B-4AE6-BA64-DC3094E196C3}" presName="node" presStyleLbl="node1" presStyleIdx="2" presStyleCnt="6">
        <dgm:presLayoutVars>
          <dgm:bulletEnabled val="1"/>
        </dgm:presLayoutVars>
      </dgm:prSet>
      <dgm:spPr/>
    </dgm:pt>
    <dgm:pt modelId="{CEC4FE9B-DFEE-4453-981F-2C6A43473163}" type="pres">
      <dgm:prSet presAssocID="{5DE34651-BE1A-45B0-8F70-3C3015C64221}" presName="sibTrans" presStyleLbl="sibTrans2D1" presStyleIdx="2" presStyleCnt="5"/>
      <dgm:spPr/>
    </dgm:pt>
    <dgm:pt modelId="{45BBE891-B987-4519-872D-872FE7C4E7A7}" type="pres">
      <dgm:prSet presAssocID="{5DE34651-BE1A-45B0-8F70-3C3015C64221}" presName="connectorText" presStyleLbl="sibTrans2D1" presStyleIdx="2" presStyleCnt="5"/>
      <dgm:spPr/>
    </dgm:pt>
    <dgm:pt modelId="{6058E633-8EDA-4A33-8742-A232618F2B14}" type="pres">
      <dgm:prSet presAssocID="{AB4244FC-2023-4E79-89AC-6DC7861983CF}" presName="node" presStyleLbl="node1" presStyleIdx="3" presStyleCnt="6">
        <dgm:presLayoutVars>
          <dgm:bulletEnabled val="1"/>
        </dgm:presLayoutVars>
      </dgm:prSet>
      <dgm:spPr/>
    </dgm:pt>
    <dgm:pt modelId="{8B86EDA2-E960-4409-9AC8-FA5EA5EEB859}" type="pres">
      <dgm:prSet presAssocID="{BDC37838-81DE-46D4-9E88-98D7C6CE758F}" presName="sibTrans" presStyleLbl="sibTrans2D1" presStyleIdx="3" presStyleCnt="5"/>
      <dgm:spPr/>
    </dgm:pt>
    <dgm:pt modelId="{35420299-B184-41F4-94FF-BA020220EC13}" type="pres">
      <dgm:prSet presAssocID="{BDC37838-81DE-46D4-9E88-98D7C6CE758F}" presName="connectorText" presStyleLbl="sibTrans2D1" presStyleIdx="3" presStyleCnt="5"/>
      <dgm:spPr/>
    </dgm:pt>
    <dgm:pt modelId="{44DF151E-E0B3-41A2-ADAE-E4A69D3D823A}" type="pres">
      <dgm:prSet presAssocID="{ED5D2295-E4CD-4F58-A73E-6F645C1B55F3}" presName="node" presStyleLbl="node1" presStyleIdx="4" presStyleCnt="6">
        <dgm:presLayoutVars>
          <dgm:bulletEnabled val="1"/>
        </dgm:presLayoutVars>
      </dgm:prSet>
      <dgm:spPr/>
    </dgm:pt>
    <dgm:pt modelId="{B53DA40B-09D3-42A8-B22C-6FCEC67F61AD}" type="pres">
      <dgm:prSet presAssocID="{3E134FE5-B0D5-458C-93C8-6BC69702C396}" presName="sibTrans" presStyleLbl="sibTrans2D1" presStyleIdx="4" presStyleCnt="5"/>
      <dgm:spPr/>
    </dgm:pt>
    <dgm:pt modelId="{58808D70-1384-4F81-89F0-5B6D0B30D6E6}" type="pres">
      <dgm:prSet presAssocID="{3E134FE5-B0D5-458C-93C8-6BC69702C396}" presName="connectorText" presStyleLbl="sibTrans2D1" presStyleIdx="4" presStyleCnt="5"/>
      <dgm:spPr/>
    </dgm:pt>
    <dgm:pt modelId="{EE99FB57-923C-4326-A5E1-88ECD14D2B2D}" type="pres">
      <dgm:prSet presAssocID="{4BEA8A69-7FCD-4E2F-8AFA-3FE25188E4A1}" presName="node" presStyleLbl="node1" presStyleIdx="5" presStyleCnt="6">
        <dgm:presLayoutVars>
          <dgm:bulletEnabled val="1"/>
        </dgm:presLayoutVars>
      </dgm:prSet>
      <dgm:spPr/>
    </dgm:pt>
  </dgm:ptLst>
  <dgm:cxnLst>
    <dgm:cxn modelId="{FC447D00-EE18-4702-9AD4-ADD7CA36DEF4}" type="presOf" srcId="{AB4244FC-2023-4E79-89AC-6DC7861983CF}" destId="{6058E633-8EDA-4A33-8742-A232618F2B14}" srcOrd="0" destOrd="0" presId="urn:microsoft.com/office/officeart/2005/8/layout/process1"/>
    <dgm:cxn modelId="{5A1DA405-5627-4DF5-90A2-3B72FFD92E47}" type="presOf" srcId="{5DE34651-BE1A-45B0-8F70-3C3015C64221}" destId="{45BBE891-B987-4519-872D-872FE7C4E7A7}" srcOrd="1" destOrd="0" presId="urn:microsoft.com/office/officeart/2005/8/layout/process1"/>
    <dgm:cxn modelId="{05A34306-B355-4F80-AEC6-8D7A8B572318}" type="presOf" srcId="{4BEA8A69-7FCD-4E2F-8AFA-3FE25188E4A1}" destId="{EE99FB57-923C-4326-A5E1-88ECD14D2B2D}" srcOrd="0" destOrd="0" presId="urn:microsoft.com/office/officeart/2005/8/layout/process1"/>
    <dgm:cxn modelId="{9D271225-0BF9-4241-9A53-F0AC4CE42EC6}" type="presOf" srcId="{C3C40E24-043B-4AED-A695-07F989594395}" destId="{9F3E0557-049F-416A-885F-CC4E46F09910}" srcOrd="0" destOrd="0" presId="urn:microsoft.com/office/officeart/2005/8/layout/process1"/>
    <dgm:cxn modelId="{413A5A38-DE76-48D0-93FB-3EB24B3E2002}" srcId="{105597CF-5AFD-48E7-9D33-C0D8C6AC2646}" destId="{AC4DAD44-1655-47B5-888E-CF8955F51F3A}" srcOrd="0" destOrd="0" parTransId="{91F3ECCB-0002-4A62-B1D3-80F51860D8A7}" sibTransId="{C3C40E24-043B-4AED-A695-07F989594395}"/>
    <dgm:cxn modelId="{BA21B447-62B6-43F1-A533-4E2854D6F9A6}" type="presOf" srcId="{3E134FE5-B0D5-458C-93C8-6BC69702C396}" destId="{58808D70-1384-4F81-89F0-5B6D0B30D6E6}" srcOrd="1" destOrd="0" presId="urn:microsoft.com/office/officeart/2005/8/layout/process1"/>
    <dgm:cxn modelId="{03F8E349-36D5-4D87-8768-3B3910CAB8E1}" srcId="{105597CF-5AFD-48E7-9D33-C0D8C6AC2646}" destId="{ED5D2295-E4CD-4F58-A73E-6F645C1B55F3}" srcOrd="4" destOrd="0" parTransId="{DE670368-9752-405B-8A32-207B5D97F2A7}" sibTransId="{3E134FE5-B0D5-458C-93C8-6BC69702C396}"/>
    <dgm:cxn modelId="{18562253-16B3-4728-9712-1FF1D7520A89}" type="presOf" srcId="{3E134FE5-B0D5-458C-93C8-6BC69702C396}" destId="{B53DA40B-09D3-42A8-B22C-6FCEC67F61AD}" srcOrd="0" destOrd="0" presId="urn:microsoft.com/office/officeart/2005/8/layout/process1"/>
    <dgm:cxn modelId="{0BA52A53-E6B4-49AB-91FF-0F8594EE28F0}" type="presOf" srcId="{AC4DAD44-1655-47B5-888E-CF8955F51F3A}" destId="{093FDDE0-B1B5-4442-BFC6-556B6E3A58F5}" srcOrd="0" destOrd="0" presId="urn:microsoft.com/office/officeart/2005/8/layout/process1"/>
    <dgm:cxn modelId="{30B62855-BB0F-4920-83F6-69ABB7B6C80A}" type="presOf" srcId="{181F8D10-3944-4BF7-BE87-D487571F5F8B}" destId="{6E2B85D7-B1E8-422B-8BEC-D2F075BEF893}" srcOrd="1" destOrd="0" presId="urn:microsoft.com/office/officeart/2005/8/layout/process1"/>
    <dgm:cxn modelId="{96ACD25A-EDCD-49BC-ACF5-CD95BD8C9929}" type="presOf" srcId="{C3C40E24-043B-4AED-A695-07F989594395}" destId="{92DACE95-CEB8-42B3-9736-22F867E7B493}" srcOrd="1" destOrd="0" presId="urn:microsoft.com/office/officeart/2005/8/layout/process1"/>
    <dgm:cxn modelId="{D5DD4D7C-167C-4FC4-B2CB-EA207BCA0487}" type="presOf" srcId="{5DE34651-BE1A-45B0-8F70-3C3015C64221}" destId="{CEC4FE9B-DFEE-4453-981F-2C6A43473163}" srcOrd="0" destOrd="0" presId="urn:microsoft.com/office/officeart/2005/8/layout/process1"/>
    <dgm:cxn modelId="{9F7C2F83-2ECA-4AC2-8B35-C6C2147490CC}" srcId="{105597CF-5AFD-48E7-9D33-C0D8C6AC2646}" destId="{36D68ED6-FFAB-4EF0-AE49-DE5A5B6A1F3C}" srcOrd="1" destOrd="0" parTransId="{B92DC77F-2F03-4A45-9712-925006E15A6F}" sibTransId="{181F8D10-3944-4BF7-BE87-D487571F5F8B}"/>
    <dgm:cxn modelId="{F794848B-5F74-4D8B-9047-30BFB5F6E005}" type="presOf" srcId="{ED5D2295-E4CD-4F58-A73E-6F645C1B55F3}" destId="{44DF151E-E0B3-41A2-ADAE-E4A69D3D823A}" srcOrd="0" destOrd="0" presId="urn:microsoft.com/office/officeart/2005/8/layout/process1"/>
    <dgm:cxn modelId="{0FCE8D98-CFC6-4AF7-B20D-256C2147B110}" srcId="{105597CF-5AFD-48E7-9D33-C0D8C6AC2646}" destId="{4BEA8A69-7FCD-4E2F-8AFA-3FE25188E4A1}" srcOrd="5" destOrd="0" parTransId="{9251FD16-7724-4864-9724-A52EB903172D}" sibTransId="{F7F2A91D-5F29-465E-8D37-2814882B62DB}"/>
    <dgm:cxn modelId="{DB7DEC98-E0EA-4F20-8663-6C869F6BE597}" srcId="{105597CF-5AFD-48E7-9D33-C0D8C6AC2646}" destId="{170D3C3C-C70B-4AE6-BA64-DC3094E196C3}" srcOrd="2" destOrd="0" parTransId="{24F9E8A9-63CF-44AC-A1B4-A859955E393C}" sibTransId="{5DE34651-BE1A-45B0-8F70-3C3015C64221}"/>
    <dgm:cxn modelId="{DBCC2CBB-EBD6-4BA4-B417-8B3A95D7062F}" type="presOf" srcId="{105597CF-5AFD-48E7-9D33-C0D8C6AC2646}" destId="{931C1555-B27D-45ED-9CE1-8181E26D86A7}" srcOrd="0" destOrd="0" presId="urn:microsoft.com/office/officeart/2005/8/layout/process1"/>
    <dgm:cxn modelId="{790BDBD4-A815-42E8-AA68-66E5833FA36E}" type="presOf" srcId="{36D68ED6-FFAB-4EF0-AE49-DE5A5B6A1F3C}" destId="{C7AC786E-87E8-4277-997F-FBF820B3258E}" srcOrd="0" destOrd="0" presId="urn:microsoft.com/office/officeart/2005/8/layout/process1"/>
    <dgm:cxn modelId="{29C713D7-6938-448E-8BBC-599B534735A5}" srcId="{105597CF-5AFD-48E7-9D33-C0D8C6AC2646}" destId="{AB4244FC-2023-4E79-89AC-6DC7861983CF}" srcOrd="3" destOrd="0" parTransId="{B4A29938-A493-416B-BA51-7C88D17DF777}" sibTransId="{BDC37838-81DE-46D4-9E88-98D7C6CE758F}"/>
    <dgm:cxn modelId="{D7A608DF-88E8-4E6E-B0A6-D3AC49C30C57}" type="presOf" srcId="{BDC37838-81DE-46D4-9E88-98D7C6CE758F}" destId="{35420299-B184-41F4-94FF-BA020220EC13}" srcOrd="1" destOrd="0" presId="urn:microsoft.com/office/officeart/2005/8/layout/process1"/>
    <dgm:cxn modelId="{F5FCC8E6-DA2D-4E8F-BAC4-EC0314D998A7}" type="presOf" srcId="{170D3C3C-C70B-4AE6-BA64-DC3094E196C3}" destId="{D0768C84-DB3A-4F3A-9710-1C9FF1E2171F}" srcOrd="0" destOrd="0" presId="urn:microsoft.com/office/officeart/2005/8/layout/process1"/>
    <dgm:cxn modelId="{A3AF55F0-8147-44F8-A742-A2FE0FA79884}" type="presOf" srcId="{BDC37838-81DE-46D4-9E88-98D7C6CE758F}" destId="{8B86EDA2-E960-4409-9AC8-FA5EA5EEB859}" srcOrd="0" destOrd="0" presId="urn:microsoft.com/office/officeart/2005/8/layout/process1"/>
    <dgm:cxn modelId="{483A1DF1-B937-43E3-94BE-CE59A342CF7D}" type="presOf" srcId="{181F8D10-3944-4BF7-BE87-D487571F5F8B}" destId="{9A973564-061E-487B-91BB-EEDB8E62F67F}" srcOrd="0" destOrd="0" presId="urn:microsoft.com/office/officeart/2005/8/layout/process1"/>
    <dgm:cxn modelId="{535A024F-9953-4268-BF35-041DE353ACDD}" type="presParOf" srcId="{931C1555-B27D-45ED-9CE1-8181E26D86A7}" destId="{093FDDE0-B1B5-4442-BFC6-556B6E3A58F5}" srcOrd="0" destOrd="0" presId="urn:microsoft.com/office/officeart/2005/8/layout/process1"/>
    <dgm:cxn modelId="{9C98CF86-AF39-44E8-9852-47C29559D1ED}" type="presParOf" srcId="{931C1555-B27D-45ED-9CE1-8181E26D86A7}" destId="{9F3E0557-049F-416A-885F-CC4E46F09910}" srcOrd="1" destOrd="0" presId="urn:microsoft.com/office/officeart/2005/8/layout/process1"/>
    <dgm:cxn modelId="{0BCAAEF5-596D-43BE-B1C3-C2D7AA030345}" type="presParOf" srcId="{9F3E0557-049F-416A-885F-CC4E46F09910}" destId="{92DACE95-CEB8-42B3-9736-22F867E7B493}" srcOrd="0" destOrd="0" presId="urn:microsoft.com/office/officeart/2005/8/layout/process1"/>
    <dgm:cxn modelId="{46B3CAC9-67BB-4245-B4A9-7951E289DC71}" type="presParOf" srcId="{931C1555-B27D-45ED-9CE1-8181E26D86A7}" destId="{C7AC786E-87E8-4277-997F-FBF820B3258E}" srcOrd="2" destOrd="0" presId="urn:microsoft.com/office/officeart/2005/8/layout/process1"/>
    <dgm:cxn modelId="{ABC71C18-A1F6-4B3A-BC71-BDC433DFCE11}" type="presParOf" srcId="{931C1555-B27D-45ED-9CE1-8181E26D86A7}" destId="{9A973564-061E-487B-91BB-EEDB8E62F67F}" srcOrd="3" destOrd="0" presId="urn:microsoft.com/office/officeart/2005/8/layout/process1"/>
    <dgm:cxn modelId="{E768129B-7C25-44B6-87F3-F04C434720C0}" type="presParOf" srcId="{9A973564-061E-487B-91BB-EEDB8E62F67F}" destId="{6E2B85D7-B1E8-422B-8BEC-D2F075BEF893}" srcOrd="0" destOrd="0" presId="urn:microsoft.com/office/officeart/2005/8/layout/process1"/>
    <dgm:cxn modelId="{722F536E-CA44-47AD-8583-BFB0D6EA4E11}" type="presParOf" srcId="{931C1555-B27D-45ED-9CE1-8181E26D86A7}" destId="{D0768C84-DB3A-4F3A-9710-1C9FF1E2171F}" srcOrd="4" destOrd="0" presId="urn:microsoft.com/office/officeart/2005/8/layout/process1"/>
    <dgm:cxn modelId="{5292B475-E1A7-483D-B8B4-5F2609BF8E99}" type="presParOf" srcId="{931C1555-B27D-45ED-9CE1-8181E26D86A7}" destId="{CEC4FE9B-DFEE-4453-981F-2C6A43473163}" srcOrd="5" destOrd="0" presId="urn:microsoft.com/office/officeart/2005/8/layout/process1"/>
    <dgm:cxn modelId="{2F5600A0-D29E-435E-A2E8-C6D9C243DE71}" type="presParOf" srcId="{CEC4FE9B-DFEE-4453-981F-2C6A43473163}" destId="{45BBE891-B987-4519-872D-872FE7C4E7A7}" srcOrd="0" destOrd="0" presId="urn:microsoft.com/office/officeart/2005/8/layout/process1"/>
    <dgm:cxn modelId="{E23A37D0-5F83-48B9-AB8D-AA691680D8FA}" type="presParOf" srcId="{931C1555-B27D-45ED-9CE1-8181E26D86A7}" destId="{6058E633-8EDA-4A33-8742-A232618F2B14}" srcOrd="6" destOrd="0" presId="urn:microsoft.com/office/officeart/2005/8/layout/process1"/>
    <dgm:cxn modelId="{FCED0C1F-0491-46B5-ADCB-19B0B5B1F8DA}" type="presParOf" srcId="{931C1555-B27D-45ED-9CE1-8181E26D86A7}" destId="{8B86EDA2-E960-4409-9AC8-FA5EA5EEB859}" srcOrd="7" destOrd="0" presId="urn:microsoft.com/office/officeart/2005/8/layout/process1"/>
    <dgm:cxn modelId="{002C5309-64E9-4529-83F2-C65E6F0DBF95}" type="presParOf" srcId="{8B86EDA2-E960-4409-9AC8-FA5EA5EEB859}" destId="{35420299-B184-41F4-94FF-BA020220EC13}" srcOrd="0" destOrd="0" presId="urn:microsoft.com/office/officeart/2005/8/layout/process1"/>
    <dgm:cxn modelId="{612A9ED8-70CF-42BC-8ADF-FA23146479E1}" type="presParOf" srcId="{931C1555-B27D-45ED-9CE1-8181E26D86A7}" destId="{44DF151E-E0B3-41A2-ADAE-E4A69D3D823A}" srcOrd="8" destOrd="0" presId="urn:microsoft.com/office/officeart/2005/8/layout/process1"/>
    <dgm:cxn modelId="{07B8FD5A-12E8-440D-BE12-8EB82F5F743B}" type="presParOf" srcId="{931C1555-B27D-45ED-9CE1-8181E26D86A7}" destId="{B53DA40B-09D3-42A8-B22C-6FCEC67F61AD}" srcOrd="9" destOrd="0" presId="urn:microsoft.com/office/officeart/2005/8/layout/process1"/>
    <dgm:cxn modelId="{16F63230-86A3-44E9-977C-CB83CEDB37A6}" type="presParOf" srcId="{B53DA40B-09D3-42A8-B22C-6FCEC67F61AD}" destId="{58808D70-1384-4F81-89F0-5B6D0B30D6E6}" srcOrd="0" destOrd="0" presId="urn:microsoft.com/office/officeart/2005/8/layout/process1"/>
    <dgm:cxn modelId="{0C2A0745-EC9A-4711-AA75-A090FF02F97E}" type="presParOf" srcId="{931C1555-B27D-45ED-9CE1-8181E26D86A7}" destId="{EE99FB57-923C-4326-A5E1-88ECD14D2B2D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D6214F-B673-4130-97ED-8E767E73FA6E}" type="doc">
      <dgm:prSet loTypeId="urn:microsoft.com/office/officeart/2008/layout/VerticalCurvedList" loCatId="list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fr-FR"/>
        </a:p>
      </dgm:t>
    </dgm:pt>
    <dgm:pt modelId="{30886786-CDBB-4CAE-945A-EC83CB16D8EF}">
      <dgm:prSet phldrT="[Texte]"/>
      <dgm:spPr/>
      <dgm:t>
        <a:bodyPr/>
        <a:lstStyle/>
        <a:p>
          <a:r>
            <a:rPr lang="fr-FR" dirty="0"/>
            <a:t>Le statut du certificat passe en refus.</a:t>
          </a:r>
        </a:p>
      </dgm:t>
    </dgm:pt>
    <dgm:pt modelId="{13CB1F17-3A00-4652-B944-0169261EF452}" type="parTrans" cxnId="{484EB334-6741-4F01-AEB8-50449E979881}">
      <dgm:prSet/>
      <dgm:spPr/>
      <dgm:t>
        <a:bodyPr/>
        <a:lstStyle/>
        <a:p>
          <a:endParaRPr lang="fr-FR"/>
        </a:p>
      </dgm:t>
    </dgm:pt>
    <dgm:pt modelId="{F5535428-037F-4193-8B2F-CA6BF63FB37E}" type="sibTrans" cxnId="{484EB334-6741-4F01-AEB8-50449E979881}">
      <dgm:prSet/>
      <dgm:spPr/>
      <dgm:t>
        <a:bodyPr/>
        <a:lstStyle/>
        <a:p>
          <a:endParaRPr lang="fr-FR"/>
        </a:p>
      </dgm:t>
    </dgm:pt>
    <dgm:pt modelId="{AC3486FF-66F9-4616-AC76-00B83194E9D4}">
      <dgm:prSet phldrT="[Texte]"/>
      <dgm:spPr/>
      <dgm:t>
        <a:bodyPr/>
        <a:lstStyle/>
        <a:p>
          <a:r>
            <a:rPr lang="fr-FR" dirty="0"/>
            <a:t>Vous recevrez une notification par mail vous informant du motif du 	refus.</a:t>
          </a:r>
        </a:p>
        <a:p>
          <a:r>
            <a:rPr lang="fr-FR" dirty="0"/>
            <a:t>L’information sera également visible sur votre espace personnel.</a:t>
          </a:r>
        </a:p>
      </dgm:t>
    </dgm:pt>
    <dgm:pt modelId="{B5A3B417-73EB-4E6E-90EC-C42127C42857}" type="parTrans" cxnId="{C3F6F6B7-31B6-49BB-94E1-734565ACC201}">
      <dgm:prSet/>
      <dgm:spPr/>
      <dgm:t>
        <a:bodyPr/>
        <a:lstStyle/>
        <a:p>
          <a:endParaRPr lang="fr-FR"/>
        </a:p>
      </dgm:t>
    </dgm:pt>
    <dgm:pt modelId="{F39E355C-0470-4A1B-A9C2-2CB6A1A153E0}" type="sibTrans" cxnId="{C3F6F6B7-31B6-49BB-94E1-734565ACC201}">
      <dgm:prSet/>
      <dgm:spPr/>
      <dgm:t>
        <a:bodyPr/>
        <a:lstStyle/>
        <a:p>
          <a:endParaRPr lang="fr-FR"/>
        </a:p>
      </dgm:t>
    </dgm:pt>
    <dgm:pt modelId="{6611FD34-6E45-4AAC-B5D7-B2588208CC6A}">
      <dgm:prSet/>
      <dgm:spPr/>
      <dgm:t>
        <a:bodyPr/>
        <a:lstStyle/>
        <a:p>
          <a:r>
            <a:rPr lang="fr-FR" dirty="0"/>
            <a:t> Correction du certificat, vous devez retourner sur le dossier, pour ouvrir et modifier la saisie des heures.</a:t>
          </a:r>
        </a:p>
      </dgm:t>
    </dgm:pt>
    <dgm:pt modelId="{1F80C23C-383F-4116-9B64-8CFDC3C5E9A9}" type="parTrans" cxnId="{B6069B2F-10F6-4C7C-B95E-2FFE767BEBA6}">
      <dgm:prSet/>
      <dgm:spPr/>
      <dgm:t>
        <a:bodyPr/>
        <a:lstStyle/>
        <a:p>
          <a:endParaRPr lang="fr-FR"/>
        </a:p>
      </dgm:t>
    </dgm:pt>
    <dgm:pt modelId="{6BB4C60C-295F-4958-9C3D-8A2960BEF378}" type="sibTrans" cxnId="{B6069B2F-10F6-4C7C-B95E-2FFE767BEBA6}">
      <dgm:prSet/>
      <dgm:spPr/>
      <dgm:t>
        <a:bodyPr/>
        <a:lstStyle/>
        <a:p>
          <a:endParaRPr lang="fr-FR"/>
        </a:p>
      </dgm:t>
    </dgm:pt>
    <dgm:pt modelId="{F4E88F2D-8CE3-4A38-A380-0529CF7443DE}">
      <dgm:prSet/>
      <dgm:spPr/>
      <dgm:t>
        <a:bodyPr/>
        <a:lstStyle/>
        <a:p>
          <a:r>
            <a:rPr lang="fr-FR" dirty="0"/>
            <a:t>Le certificat de réalisation repasse « en saisie » auprès de l’organisme.</a:t>
          </a:r>
        </a:p>
      </dgm:t>
    </dgm:pt>
    <dgm:pt modelId="{5AF739C0-9BFB-44DF-9CA5-6CE47CA19E8C}" type="parTrans" cxnId="{C9A17F8E-455E-4323-803B-68C432339061}">
      <dgm:prSet/>
      <dgm:spPr/>
      <dgm:t>
        <a:bodyPr/>
        <a:lstStyle/>
        <a:p>
          <a:endParaRPr lang="fr-FR"/>
        </a:p>
      </dgm:t>
    </dgm:pt>
    <dgm:pt modelId="{B0517E1A-A9E1-4F23-B9B8-3E1A4F5B274E}" type="sibTrans" cxnId="{C9A17F8E-455E-4323-803B-68C432339061}">
      <dgm:prSet/>
      <dgm:spPr/>
      <dgm:t>
        <a:bodyPr/>
        <a:lstStyle/>
        <a:p>
          <a:endParaRPr lang="fr-FR"/>
        </a:p>
      </dgm:t>
    </dgm:pt>
    <dgm:pt modelId="{7935FD10-598F-4E22-B978-07FCA585F6BD}" type="pres">
      <dgm:prSet presAssocID="{45D6214F-B673-4130-97ED-8E767E73FA6E}" presName="Name0" presStyleCnt="0">
        <dgm:presLayoutVars>
          <dgm:chMax val="7"/>
          <dgm:chPref val="7"/>
          <dgm:dir/>
        </dgm:presLayoutVars>
      </dgm:prSet>
      <dgm:spPr/>
    </dgm:pt>
    <dgm:pt modelId="{EBDB932E-A6A7-440B-AD28-F4D1C177A0E1}" type="pres">
      <dgm:prSet presAssocID="{45D6214F-B673-4130-97ED-8E767E73FA6E}" presName="Name1" presStyleCnt="0"/>
      <dgm:spPr/>
    </dgm:pt>
    <dgm:pt modelId="{2CB9F157-E91F-4724-A8C6-8CC3251B104B}" type="pres">
      <dgm:prSet presAssocID="{45D6214F-B673-4130-97ED-8E767E73FA6E}" presName="cycle" presStyleCnt="0"/>
      <dgm:spPr/>
    </dgm:pt>
    <dgm:pt modelId="{D7EC6BBB-BE4E-4114-94F4-CEA53DA572A0}" type="pres">
      <dgm:prSet presAssocID="{45D6214F-B673-4130-97ED-8E767E73FA6E}" presName="srcNode" presStyleLbl="node1" presStyleIdx="0" presStyleCnt="4"/>
      <dgm:spPr/>
    </dgm:pt>
    <dgm:pt modelId="{F7EBC43C-7D15-482D-A9F3-76B88569772E}" type="pres">
      <dgm:prSet presAssocID="{45D6214F-B673-4130-97ED-8E767E73FA6E}" presName="conn" presStyleLbl="parChTrans1D2" presStyleIdx="0" presStyleCnt="1"/>
      <dgm:spPr/>
    </dgm:pt>
    <dgm:pt modelId="{C0AD3CE6-93F2-4221-8FBA-D27B994E3346}" type="pres">
      <dgm:prSet presAssocID="{45D6214F-B673-4130-97ED-8E767E73FA6E}" presName="extraNode" presStyleLbl="node1" presStyleIdx="0" presStyleCnt="4"/>
      <dgm:spPr/>
    </dgm:pt>
    <dgm:pt modelId="{DBCBD1DC-07CD-4711-958A-C44C0C654817}" type="pres">
      <dgm:prSet presAssocID="{45D6214F-B673-4130-97ED-8E767E73FA6E}" presName="dstNode" presStyleLbl="node1" presStyleIdx="0" presStyleCnt="4"/>
      <dgm:spPr/>
    </dgm:pt>
    <dgm:pt modelId="{3C50407F-AF91-4D81-8A9D-634693C294EE}" type="pres">
      <dgm:prSet presAssocID="{30886786-CDBB-4CAE-945A-EC83CB16D8EF}" presName="text_1" presStyleLbl="node1" presStyleIdx="0" presStyleCnt="4" custScaleY="78337">
        <dgm:presLayoutVars>
          <dgm:bulletEnabled val="1"/>
        </dgm:presLayoutVars>
      </dgm:prSet>
      <dgm:spPr/>
    </dgm:pt>
    <dgm:pt modelId="{42DB5359-792F-4FD2-93FC-2DCA3FAD9734}" type="pres">
      <dgm:prSet presAssocID="{30886786-CDBB-4CAE-945A-EC83CB16D8EF}" presName="accent_1" presStyleCnt="0"/>
      <dgm:spPr/>
    </dgm:pt>
    <dgm:pt modelId="{E85487BA-4BEF-4123-BFC2-C52E219CC5C2}" type="pres">
      <dgm:prSet presAssocID="{30886786-CDBB-4CAE-945A-EC83CB16D8EF}" presName="accentRepeatNode" presStyleLbl="solidFgAcc1" presStyleIdx="0" presStyleCnt="4" custScaleX="80955" custScaleY="84021"/>
      <dgm:spPr/>
    </dgm:pt>
    <dgm:pt modelId="{9D50C65D-831D-446A-A0F9-6ACF82DD856A}" type="pres">
      <dgm:prSet presAssocID="{AC3486FF-66F9-4616-AC76-00B83194E9D4}" presName="text_2" presStyleLbl="node1" presStyleIdx="1" presStyleCnt="4" custScaleY="78337">
        <dgm:presLayoutVars>
          <dgm:bulletEnabled val="1"/>
        </dgm:presLayoutVars>
      </dgm:prSet>
      <dgm:spPr/>
    </dgm:pt>
    <dgm:pt modelId="{0665072A-886F-412C-8D97-D92354CD9211}" type="pres">
      <dgm:prSet presAssocID="{AC3486FF-66F9-4616-AC76-00B83194E9D4}" presName="accent_2" presStyleCnt="0"/>
      <dgm:spPr/>
    </dgm:pt>
    <dgm:pt modelId="{C5AB1A35-2BDD-4F0D-8F0E-B4BF2AF205C1}" type="pres">
      <dgm:prSet presAssocID="{AC3486FF-66F9-4616-AC76-00B83194E9D4}" presName="accentRepeatNode" presStyleLbl="solidFgAcc1" presStyleIdx="1" presStyleCnt="4" custScaleX="80955" custScaleY="84021"/>
      <dgm:spPr/>
    </dgm:pt>
    <dgm:pt modelId="{2AE098A7-1F13-44BB-AC38-A7E577C0B61C}" type="pres">
      <dgm:prSet presAssocID="{F4E88F2D-8CE3-4A38-A380-0529CF7443DE}" presName="text_3" presStyleLbl="node1" presStyleIdx="2" presStyleCnt="4" custScaleY="78337">
        <dgm:presLayoutVars>
          <dgm:bulletEnabled val="1"/>
        </dgm:presLayoutVars>
      </dgm:prSet>
      <dgm:spPr/>
    </dgm:pt>
    <dgm:pt modelId="{33509B33-CB25-48CC-8123-F0902ADAAE0C}" type="pres">
      <dgm:prSet presAssocID="{F4E88F2D-8CE3-4A38-A380-0529CF7443DE}" presName="accent_3" presStyleCnt="0"/>
      <dgm:spPr/>
    </dgm:pt>
    <dgm:pt modelId="{6CE43A18-AE1D-4523-9D33-F901D6A5E1D1}" type="pres">
      <dgm:prSet presAssocID="{F4E88F2D-8CE3-4A38-A380-0529CF7443DE}" presName="accentRepeatNode" presStyleLbl="solidFgAcc1" presStyleIdx="2" presStyleCnt="4" custScaleX="80955" custScaleY="84021"/>
      <dgm:spPr/>
    </dgm:pt>
    <dgm:pt modelId="{4547C48E-3136-4240-AB2B-077215BC3BFB}" type="pres">
      <dgm:prSet presAssocID="{6611FD34-6E45-4AAC-B5D7-B2588208CC6A}" presName="text_4" presStyleLbl="node1" presStyleIdx="3" presStyleCnt="4" custScaleY="78337">
        <dgm:presLayoutVars>
          <dgm:bulletEnabled val="1"/>
        </dgm:presLayoutVars>
      </dgm:prSet>
      <dgm:spPr/>
    </dgm:pt>
    <dgm:pt modelId="{3D36C650-D7EE-4746-9844-054FDBC00B88}" type="pres">
      <dgm:prSet presAssocID="{6611FD34-6E45-4AAC-B5D7-B2588208CC6A}" presName="accent_4" presStyleCnt="0"/>
      <dgm:spPr/>
    </dgm:pt>
    <dgm:pt modelId="{0A44E2A5-0951-4ADE-BCCF-39B4D540C4FE}" type="pres">
      <dgm:prSet presAssocID="{6611FD34-6E45-4AAC-B5D7-B2588208CC6A}" presName="accentRepeatNode" presStyleLbl="solidFgAcc1" presStyleIdx="3" presStyleCnt="4" custScaleX="80955" custScaleY="84021"/>
      <dgm:spPr/>
    </dgm:pt>
  </dgm:ptLst>
  <dgm:cxnLst>
    <dgm:cxn modelId="{70BF8D04-C1BC-4265-8357-2E6F9922EBEF}" type="presOf" srcId="{F4E88F2D-8CE3-4A38-A380-0529CF7443DE}" destId="{2AE098A7-1F13-44BB-AC38-A7E577C0B61C}" srcOrd="0" destOrd="0" presId="urn:microsoft.com/office/officeart/2008/layout/VerticalCurvedList"/>
    <dgm:cxn modelId="{7D3D361A-D68C-4A41-8347-B98BD75C637B}" type="presOf" srcId="{F5535428-037F-4193-8B2F-CA6BF63FB37E}" destId="{F7EBC43C-7D15-482D-A9F3-76B88569772E}" srcOrd="0" destOrd="0" presId="urn:microsoft.com/office/officeart/2008/layout/VerticalCurvedList"/>
    <dgm:cxn modelId="{B6069B2F-10F6-4C7C-B95E-2FFE767BEBA6}" srcId="{45D6214F-B673-4130-97ED-8E767E73FA6E}" destId="{6611FD34-6E45-4AAC-B5D7-B2588208CC6A}" srcOrd="3" destOrd="0" parTransId="{1F80C23C-383F-4116-9B64-8CFDC3C5E9A9}" sibTransId="{6BB4C60C-295F-4958-9C3D-8A2960BEF378}"/>
    <dgm:cxn modelId="{484EB334-6741-4F01-AEB8-50449E979881}" srcId="{45D6214F-B673-4130-97ED-8E767E73FA6E}" destId="{30886786-CDBB-4CAE-945A-EC83CB16D8EF}" srcOrd="0" destOrd="0" parTransId="{13CB1F17-3A00-4652-B944-0169261EF452}" sibTransId="{F5535428-037F-4193-8B2F-CA6BF63FB37E}"/>
    <dgm:cxn modelId="{FD7E0C48-C87D-409D-85F1-509AF3D93BE1}" type="presOf" srcId="{30886786-CDBB-4CAE-945A-EC83CB16D8EF}" destId="{3C50407F-AF91-4D81-8A9D-634693C294EE}" srcOrd="0" destOrd="0" presId="urn:microsoft.com/office/officeart/2008/layout/VerticalCurvedList"/>
    <dgm:cxn modelId="{C9A17F8E-455E-4323-803B-68C432339061}" srcId="{45D6214F-B673-4130-97ED-8E767E73FA6E}" destId="{F4E88F2D-8CE3-4A38-A380-0529CF7443DE}" srcOrd="2" destOrd="0" parTransId="{5AF739C0-9BFB-44DF-9CA5-6CE47CA19E8C}" sibTransId="{B0517E1A-A9E1-4F23-B9B8-3E1A4F5B274E}"/>
    <dgm:cxn modelId="{A2CB929E-0E9A-4499-9FF4-D00064D72A04}" type="presOf" srcId="{45D6214F-B673-4130-97ED-8E767E73FA6E}" destId="{7935FD10-598F-4E22-B978-07FCA585F6BD}" srcOrd="0" destOrd="0" presId="urn:microsoft.com/office/officeart/2008/layout/VerticalCurvedList"/>
    <dgm:cxn modelId="{C3F6F6B7-31B6-49BB-94E1-734565ACC201}" srcId="{45D6214F-B673-4130-97ED-8E767E73FA6E}" destId="{AC3486FF-66F9-4616-AC76-00B83194E9D4}" srcOrd="1" destOrd="0" parTransId="{B5A3B417-73EB-4E6E-90EC-C42127C42857}" sibTransId="{F39E355C-0470-4A1B-A9C2-2CB6A1A153E0}"/>
    <dgm:cxn modelId="{991C69CE-29BB-4F2F-92CF-5FD0D04AE146}" type="presOf" srcId="{AC3486FF-66F9-4616-AC76-00B83194E9D4}" destId="{9D50C65D-831D-446A-A0F9-6ACF82DD856A}" srcOrd="0" destOrd="0" presId="urn:microsoft.com/office/officeart/2008/layout/VerticalCurvedList"/>
    <dgm:cxn modelId="{46ABA9ED-7B1A-4A37-AEA1-C6039C77366B}" type="presOf" srcId="{6611FD34-6E45-4AAC-B5D7-B2588208CC6A}" destId="{4547C48E-3136-4240-AB2B-077215BC3BFB}" srcOrd="0" destOrd="0" presId="urn:microsoft.com/office/officeart/2008/layout/VerticalCurvedList"/>
    <dgm:cxn modelId="{D2D255EA-3DCF-4F03-8B7F-FFE4119BE502}" type="presParOf" srcId="{7935FD10-598F-4E22-B978-07FCA585F6BD}" destId="{EBDB932E-A6A7-440B-AD28-F4D1C177A0E1}" srcOrd="0" destOrd="0" presId="urn:microsoft.com/office/officeart/2008/layout/VerticalCurvedList"/>
    <dgm:cxn modelId="{F2D561CB-5028-4CDE-92FD-25A6F150CF24}" type="presParOf" srcId="{EBDB932E-A6A7-440B-AD28-F4D1C177A0E1}" destId="{2CB9F157-E91F-4724-A8C6-8CC3251B104B}" srcOrd="0" destOrd="0" presId="urn:microsoft.com/office/officeart/2008/layout/VerticalCurvedList"/>
    <dgm:cxn modelId="{C33FCFCD-BD5B-4396-B4BB-4BE118B4BAB6}" type="presParOf" srcId="{2CB9F157-E91F-4724-A8C6-8CC3251B104B}" destId="{D7EC6BBB-BE4E-4114-94F4-CEA53DA572A0}" srcOrd="0" destOrd="0" presId="urn:microsoft.com/office/officeart/2008/layout/VerticalCurvedList"/>
    <dgm:cxn modelId="{AF25F016-FF70-41D6-B736-4D6A21A1AB77}" type="presParOf" srcId="{2CB9F157-E91F-4724-A8C6-8CC3251B104B}" destId="{F7EBC43C-7D15-482D-A9F3-76B88569772E}" srcOrd="1" destOrd="0" presId="urn:microsoft.com/office/officeart/2008/layout/VerticalCurvedList"/>
    <dgm:cxn modelId="{51D474B5-76B1-4030-A81E-E7597C05BA1D}" type="presParOf" srcId="{2CB9F157-E91F-4724-A8C6-8CC3251B104B}" destId="{C0AD3CE6-93F2-4221-8FBA-D27B994E3346}" srcOrd="2" destOrd="0" presId="urn:microsoft.com/office/officeart/2008/layout/VerticalCurvedList"/>
    <dgm:cxn modelId="{589C22F3-BBDE-4E57-9CE0-B5E64E3F10E5}" type="presParOf" srcId="{2CB9F157-E91F-4724-A8C6-8CC3251B104B}" destId="{DBCBD1DC-07CD-4711-958A-C44C0C654817}" srcOrd="3" destOrd="0" presId="urn:microsoft.com/office/officeart/2008/layout/VerticalCurvedList"/>
    <dgm:cxn modelId="{55C16E1C-7614-492B-8BF2-7DC06522556D}" type="presParOf" srcId="{EBDB932E-A6A7-440B-AD28-F4D1C177A0E1}" destId="{3C50407F-AF91-4D81-8A9D-634693C294EE}" srcOrd="1" destOrd="0" presId="urn:microsoft.com/office/officeart/2008/layout/VerticalCurvedList"/>
    <dgm:cxn modelId="{67DCF75D-F598-41CC-9EE4-1EE4A6A32FD7}" type="presParOf" srcId="{EBDB932E-A6A7-440B-AD28-F4D1C177A0E1}" destId="{42DB5359-792F-4FD2-93FC-2DCA3FAD9734}" srcOrd="2" destOrd="0" presId="urn:microsoft.com/office/officeart/2008/layout/VerticalCurvedList"/>
    <dgm:cxn modelId="{75BF9DA2-0848-43D3-8702-4676F1C5B696}" type="presParOf" srcId="{42DB5359-792F-4FD2-93FC-2DCA3FAD9734}" destId="{E85487BA-4BEF-4123-BFC2-C52E219CC5C2}" srcOrd="0" destOrd="0" presId="urn:microsoft.com/office/officeart/2008/layout/VerticalCurvedList"/>
    <dgm:cxn modelId="{4487056C-3EF6-4A83-AB1E-7517D5B86237}" type="presParOf" srcId="{EBDB932E-A6A7-440B-AD28-F4D1C177A0E1}" destId="{9D50C65D-831D-446A-A0F9-6ACF82DD856A}" srcOrd="3" destOrd="0" presId="urn:microsoft.com/office/officeart/2008/layout/VerticalCurvedList"/>
    <dgm:cxn modelId="{F47083E1-2095-4A67-9C13-5A4A482690B8}" type="presParOf" srcId="{EBDB932E-A6A7-440B-AD28-F4D1C177A0E1}" destId="{0665072A-886F-412C-8D97-D92354CD9211}" srcOrd="4" destOrd="0" presId="urn:microsoft.com/office/officeart/2008/layout/VerticalCurvedList"/>
    <dgm:cxn modelId="{EA6D8B92-A88E-4E9F-A2E6-A06C74055E0F}" type="presParOf" srcId="{0665072A-886F-412C-8D97-D92354CD9211}" destId="{C5AB1A35-2BDD-4F0D-8F0E-B4BF2AF205C1}" srcOrd="0" destOrd="0" presId="urn:microsoft.com/office/officeart/2008/layout/VerticalCurvedList"/>
    <dgm:cxn modelId="{75160E8E-491A-4FEA-8533-0376E5E2F601}" type="presParOf" srcId="{EBDB932E-A6A7-440B-AD28-F4D1C177A0E1}" destId="{2AE098A7-1F13-44BB-AC38-A7E577C0B61C}" srcOrd="5" destOrd="0" presId="urn:microsoft.com/office/officeart/2008/layout/VerticalCurvedList"/>
    <dgm:cxn modelId="{CE5A180D-999B-41BB-AED4-90A7B811E973}" type="presParOf" srcId="{EBDB932E-A6A7-440B-AD28-F4D1C177A0E1}" destId="{33509B33-CB25-48CC-8123-F0902ADAAE0C}" srcOrd="6" destOrd="0" presId="urn:microsoft.com/office/officeart/2008/layout/VerticalCurvedList"/>
    <dgm:cxn modelId="{F741F812-488D-4E62-A9AD-E3EAD6124649}" type="presParOf" srcId="{33509B33-CB25-48CC-8123-F0902ADAAE0C}" destId="{6CE43A18-AE1D-4523-9D33-F901D6A5E1D1}" srcOrd="0" destOrd="0" presId="urn:microsoft.com/office/officeart/2008/layout/VerticalCurvedList"/>
    <dgm:cxn modelId="{B4F28D38-EF68-4E1C-A80C-88E620263365}" type="presParOf" srcId="{EBDB932E-A6A7-440B-AD28-F4D1C177A0E1}" destId="{4547C48E-3136-4240-AB2B-077215BC3BFB}" srcOrd="7" destOrd="0" presId="urn:microsoft.com/office/officeart/2008/layout/VerticalCurvedList"/>
    <dgm:cxn modelId="{2B325347-A2C4-41FD-9562-A6C4E1676953}" type="presParOf" srcId="{EBDB932E-A6A7-440B-AD28-F4D1C177A0E1}" destId="{3D36C650-D7EE-4746-9844-054FDBC00B88}" srcOrd="8" destOrd="0" presId="urn:microsoft.com/office/officeart/2008/layout/VerticalCurvedList"/>
    <dgm:cxn modelId="{D366B14D-A84C-4B36-9B64-715D93192994}" type="presParOf" srcId="{3D36C650-D7EE-4746-9844-054FDBC00B88}" destId="{0A44E2A5-0951-4ADE-BCCF-39B4D540C4F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B854E2-2D29-400F-A24E-9745EB59F151}" type="doc">
      <dgm:prSet loTypeId="urn:microsoft.com/office/officeart/2009/3/layout/RandomtoResultProcess" loCatId="process" qsTypeId="urn:microsoft.com/office/officeart/2005/8/quickstyle/simple4" qsCatId="simple" csTypeId="urn:microsoft.com/office/officeart/2005/8/colors/colorful4" csCatId="colorful" phldr="1"/>
      <dgm:spPr/>
    </dgm:pt>
    <dgm:pt modelId="{542CEA15-2946-4031-8122-26A77A241C56}">
      <dgm:prSet phldrT="[Texte]"/>
      <dgm:spPr/>
      <dgm:t>
        <a:bodyPr/>
        <a:lstStyle/>
        <a:p>
          <a:r>
            <a:rPr lang="fr-FR" b="1" dirty="0"/>
            <a:t>Validation du Certificat de réalisation définitif</a:t>
          </a:r>
        </a:p>
      </dgm:t>
    </dgm:pt>
    <dgm:pt modelId="{D288B9FD-2434-4229-9761-28A211CD6164}" type="parTrans" cxnId="{7A8CEED7-4F10-4A1E-9222-AF6BFFB02D75}">
      <dgm:prSet/>
      <dgm:spPr/>
      <dgm:t>
        <a:bodyPr/>
        <a:lstStyle/>
        <a:p>
          <a:endParaRPr lang="fr-FR"/>
        </a:p>
      </dgm:t>
    </dgm:pt>
    <dgm:pt modelId="{F8C2030E-2797-4259-9031-18C58AE5B431}" type="sibTrans" cxnId="{7A8CEED7-4F10-4A1E-9222-AF6BFFB02D75}">
      <dgm:prSet/>
      <dgm:spPr/>
      <dgm:t>
        <a:bodyPr/>
        <a:lstStyle/>
        <a:p>
          <a:endParaRPr lang="fr-FR"/>
        </a:p>
      </dgm:t>
    </dgm:pt>
    <dgm:pt modelId="{41F611DE-2916-434F-AEAA-5A5FDC110261}">
      <dgm:prSet phldrT="[Texte]"/>
      <dgm:spPr/>
      <dgm:t>
        <a:bodyPr/>
        <a:lstStyle/>
        <a:p>
          <a:r>
            <a:rPr lang="fr-FR" b="1" dirty="0"/>
            <a:t>Notification au correspondant Transitions Pro PDL</a:t>
          </a:r>
        </a:p>
      </dgm:t>
    </dgm:pt>
    <dgm:pt modelId="{D110124A-9ABD-4EFD-96DA-FE6FA93D3F7D}" type="parTrans" cxnId="{C67063A6-18D0-4653-8728-301EC5BEA731}">
      <dgm:prSet/>
      <dgm:spPr/>
      <dgm:t>
        <a:bodyPr/>
        <a:lstStyle/>
        <a:p>
          <a:endParaRPr lang="fr-FR"/>
        </a:p>
      </dgm:t>
    </dgm:pt>
    <dgm:pt modelId="{06C15B51-DF72-45EE-BE5C-2ED38DF5F771}" type="sibTrans" cxnId="{C67063A6-18D0-4653-8728-301EC5BEA731}">
      <dgm:prSet/>
      <dgm:spPr/>
      <dgm:t>
        <a:bodyPr/>
        <a:lstStyle/>
        <a:p>
          <a:endParaRPr lang="fr-FR"/>
        </a:p>
      </dgm:t>
    </dgm:pt>
    <dgm:pt modelId="{8484D7FE-26CB-4F4C-85BB-BA9BAE2AFA91}">
      <dgm:prSet phldrT="[Texte]"/>
      <dgm:spPr/>
      <dgm:t>
        <a:bodyPr/>
        <a:lstStyle/>
        <a:p>
          <a:r>
            <a:rPr lang="fr-FR" b="1" dirty="0"/>
            <a:t>Génération demande de règlement </a:t>
          </a:r>
        </a:p>
        <a:p>
          <a:r>
            <a:rPr lang="fr-FR" b="1" dirty="0"/>
            <a:t>(Organisme et/ou Employeur et/ou Bénéficiaire)</a:t>
          </a:r>
        </a:p>
      </dgm:t>
    </dgm:pt>
    <dgm:pt modelId="{5552ABFF-B14A-410D-828E-39A7F343CE12}" type="parTrans" cxnId="{FB5E4D61-E0E9-405F-A4B4-6890102541AF}">
      <dgm:prSet/>
      <dgm:spPr/>
      <dgm:t>
        <a:bodyPr/>
        <a:lstStyle/>
        <a:p>
          <a:endParaRPr lang="fr-FR"/>
        </a:p>
      </dgm:t>
    </dgm:pt>
    <dgm:pt modelId="{DF08C0C0-9615-45D6-95A7-79D569D01973}" type="sibTrans" cxnId="{FB5E4D61-E0E9-405F-A4B4-6890102541AF}">
      <dgm:prSet/>
      <dgm:spPr/>
      <dgm:t>
        <a:bodyPr/>
        <a:lstStyle/>
        <a:p>
          <a:endParaRPr lang="fr-FR"/>
        </a:p>
      </dgm:t>
    </dgm:pt>
    <dgm:pt modelId="{4F922E8E-CFD3-4CCD-8E9A-A681E5D867DF}">
      <dgm:prSet phldrT="[Texte]"/>
      <dgm:spPr/>
      <dgm:t>
        <a:bodyPr/>
        <a:lstStyle/>
        <a:p>
          <a:pPr algn="ctr"/>
          <a:r>
            <a:rPr lang="fr-FR" b="1" dirty="0"/>
            <a:t>Contrôle des pièces par votre correspondant</a:t>
          </a:r>
        </a:p>
      </dgm:t>
    </dgm:pt>
    <dgm:pt modelId="{0885648E-608C-40E4-8900-425206F63F17}" type="parTrans" cxnId="{832AA288-2FA1-4464-88CB-597B421AC8C3}">
      <dgm:prSet/>
      <dgm:spPr/>
      <dgm:t>
        <a:bodyPr/>
        <a:lstStyle/>
        <a:p>
          <a:endParaRPr lang="fr-FR"/>
        </a:p>
      </dgm:t>
    </dgm:pt>
    <dgm:pt modelId="{557F4CAC-8F62-46D5-A3A1-AAA86149794A}" type="sibTrans" cxnId="{832AA288-2FA1-4464-88CB-597B421AC8C3}">
      <dgm:prSet/>
      <dgm:spPr/>
      <dgm:t>
        <a:bodyPr/>
        <a:lstStyle/>
        <a:p>
          <a:endParaRPr lang="fr-FR"/>
        </a:p>
      </dgm:t>
    </dgm:pt>
    <dgm:pt modelId="{CAB1E31B-5D10-469C-B3C9-D4B0FA366428}">
      <dgm:prSet phldrT="[Texte]"/>
      <dgm:spPr/>
      <dgm:t>
        <a:bodyPr/>
        <a:lstStyle/>
        <a:p>
          <a:r>
            <a:rPr lang="fr-FR" b="1" dirty="0"/>
            <a:t>Règlement effectué au         15 ou 30 de chaque mois</a:t>
          </a:r>
        </a:p>
      </dgm:t>
    </dgm:pt>
    <dgm:pt modelId="{6DCC2CE0-C306-40D5-8F17-F0F9C5075168}" type="parTrans" cxnId="{6184AE5C-583B-4AA8-AB45-307D0B4D2D56}">
      <dgm:prSet/>
      <dgm:spPr/>
      <dgm:t>
        <a:bodyPr/>
        <a:lstStyle/>
        <a:p>
          <a:endParaRPr lang="fr-FR"/>
        </a:p>
      </dgm:t>
    </dgm:pt>
    <dgm:pt modelId="{FD75DFA7-6AC9-40DE-AEA7-826FC874889A}" type="sibTrans" cxnId="{6184AE5C-583B-4AA8-AB45-307D0B4D2D56}">
      <dgm:prSet/>
      <dgm:spPr/>
      <dgm:t>
        <a:bodyPr/>
        <a:lstStyle/>
        <a:p>
          <a:endParaRPr lang="fr-FR"/>
        </a:p>
      </dgm:t>
    </dgm:pt>
    <dgm:pt modelId="{93512D9A-9CE8-4FCD-A234-13AB91F3191F}" type="pres">
      <dgm:prSet presAssocID="{02B854E2-2D29-400F-A24E-9745EB59F151}" presName="Name0" presStyleCnt="0">
        <dgm:presLayoutVars>
          <dgm:dir/>
          <dgm:animOne val="branch"/>
          <dgm:animLvl val="lvl"/>
        </dgm:presLayoutVars>
      </dgm:prSet>
      <dgm:spPr/>
    </dgm:pt>
    <dgm:pt modelId="{A45E177C-1F48-4076-95BD-46982FB7D6AF}" type="pres">
      <dgm:prSet presAssocID="{542CEA15-2946-4031-8122-26A77A241C56}" presName="chaos" presStyleCnt="0"/>
      <dgm:spPr/>
    </dgm:pt>
    <dgm:pt modelId="{81CBC6A7-EE4B-49CE-994C-FD46CFFEF9FD}" type="pres">
      <dgm:prSet presAssocID="{542CEA15-2946-4031-8122-26A77A241C56}" presName="parTx1" presStyleLbl="revTx" presStyleIdx="0" presStyleCnt="4" custScaleX="79702"/>
      <dgm:spPr/>
    </dgm:pt>
    <dgm:pt modelId="{A428B109-FAD5-476A-A343-EF3F15A98F56}" type="pres">
      <dgm:prSet presAssocID="{542CEA15-2946-4031-8122-26A77A241C56}" presName="c1" presStyleLbl="node1" presStyleIdx="0" presStyleCnt="19"/>
      <dgm:spPr/>
    </dgm:pt>
    <dgm:pt modelId="{86E43FEE-2FD7-43DD-975C-1C26D96C1B19}" type="pres">
      <dgm:prSet presAssocID="{542CEA15-2946-4031-8122-26A77A241C56}" presName="c2" presStyleLbl="node1" presStyleIdx="1" presStyleCnt="19"/>
      <dgm:spPr/>
    </dgm:pt>
    <dgm:pt modelId="{E7015283-53DA-46DE-B82E-1619B44BB6C4}" type="pres">
      <dgm:prSet presAssocID="{542CEA15-2946-4031-8122-26A77A241C56}" presName="c3" presStyleLbl="node1" presStyleIdx="2" presStyleCnt="19"/>
      <dgm:spPr/>
    </dgm:pt>
    <dgm:pt modelId="{81A35297-08FB-4ED6-B5B3-9691C799D49A}" type="pres">
      <dgm:prSet presAssocID="{542CEA15-2946-4031-8122-26A77A241C56}" presName="c4" presStyleLbl="node1" presStyleIdx="3" presStyleCnt="19"/>
      <dgm:spPr/>
    </dgm:pt>
    <dgm:pt modelId="{0B64CFEC-258D-46AF-BD7B-B74B2DC4BDEB}" type="pres">
      <dgm:prSet presAssocID="{542CEA15-2946-4031-8122-26A77A241C56}" presName="c5" presStyleLbl="node1" presStyleIdx="4" presStyleCnt="19"/>
      <dgm:spPr/>
    </dgm:pt>
    <dgm:pt modelId="{0834D00E-5208-40BE-93DD-FE2433DB3EA2}" type="pres">
      <dgm:prSet presAssocID="{542CEA15-2946-4031-8122-26A77A241C56}" presName="c6" presStyleLbl="node1" presStyleIdx="5" presStyleCnt="19"/>
      <dgm:spPr/>
    </dgm:pt>
    <dgm:pt modelId="{6ABD8731-0EEF-454D-9146-2870291349A9}" type="pres">
      <dgm:prSet presAssocID="{542CEA15-2946-4031-8122-26A77A241C56}" presName="c7" presStyleLbl="node1" presStyleIdx="6" presStyleCnt="19"/>
      <dgm:spPr/>
    </dgm:pt>
    <dgm:pt modelId="{036782CD-11F4-4041-AE16-DAC435A9D2F9}" type="pres">
      <dgm:prSet presAssocID="{542CEA15-2946-4031-8122-26A77A241C56}" presName="c8" presStyleLbl="node1" presStyleIdx="7" presStyleCnt="19"/>
      <dgm:spPr/>
    </dgm:pt>
    <dgm:pt modelId="{191F7A34-199E-4F94-8EA0-04AB0C6B31CF}" type="pres">
      <dgm:prSet presAssocID="{542CEA15-2946-4031-8122-26A77A241C56}" presName="c9" presStyleLbl="node1" presStyleIdx="8" presStyleCnt="19"/>
      <dgm:spPr/>
    </dgm:pt>
    <dgm:pt modelId="{059D0F91-1EB0-4496-BF85-143D1ED5C073}" type="pres">
      <dgm:prSet presAssocID="{542CEA15-2946-4031-8122-26A77A241C56}" presName="c10" presStyleLbl="node1" presStyleIdx="9" presStyleCnt="19"/>
      <dgm:spPr/>
    </dgm:pt>
    <dgm:pt modelId="{06BF44FF-C0B7-46E4-B2D7-3693A6457B90}" type="pres">
      <dgm:prSet presAssocID="{542CEA15-2946-4031-8122-26A77A241C56}" presName="c11" presStyleLbl="node1" presStyleIdx="10" presStyleCnt="19"/>
      <dgm:spPr/>
    </dgm:pt>
    <dgm:pt modelId="{D80BDC88-4BB8-4912-ADB9-EE7E64C27ED6}" type="pres">
      <dgm:prSet presAssocID="{542CEA15-2946-4031-8122-26A77A241C56}" presName="c12" presStyleLbl="node1" presStyleIdx="11" presStyleCnt="19"/>
      <dgm:spPr/>
    </dgm:pt>
    <dgm:pt modelId="{6BE492A3-249F-4937-8C48-C6F844422304}" type="pres">
      <dgm:prSet presAssocID="{542CEA15-2946-4031-8122-26A77A241C56}" presName="c13" presStyleLbl="node1" presStyleIdx="12" presStyleCnt="19"/>
      <dgm:spPr/>
    </dgm:pt>
    <dgm:pt modelId="{D899C704-C4F6-4D8A-BF5A-A3A9ADAF0E1B}" type="pres">
      <dgm:prSet presAssocID="{542CEA15-2946-4031-8122-26A77A241C56}" presName="c14" presStyleLbl="node1" presStyleIdx="13" presStyleCnt="19"/>
      <dgm:spPr/>
    </dgm:pt>
    <dgm:pt modelId="{2D32AFFD-9719-4121-9528-BD1FA9689990}" type="pres">
      <dgm:prSet presAssocID="{542CEA15-2946-4031-8122-26A77A241C56}" presName="c15" presStyleLbl="node1" presStyleIdx="14" presStyleCnt="19"/>
      <dgm:spPr/>
    </dgm:pt>
    <dgm:pt modelId="{AB590C1A-81FB-4F51-AA53-011145E4C0B1}" type="pres">
      <dgm:prSet presAssocID="{542CEA15-2946-4031-8122-26A77A241C56}" presName="c16" presStyleLbl="node1" presStyleIdx="15" presStyleCnt="19"/>
      <dgm:spPr/>
    </dgm:pt>
    <dgm:pt modelId="{0724A92F-A351-41BD-8B8E-525E5CEFB680}" type="pres">
      <dgm:prSet presAssocID="{542CEA15-2946-4031-8122-26A77A241C56}" presName="c17" presStyleLbl="node1" presStyleIdx="16" presStyleCnt="19"/>
      <dgm:spPr/>
    </dgm:pt>
    <dgm:pt modelId="{B60169EB-6F67-4FCF-A6D9-BB7A6E2D25B4}" type="pres">
      <dgm:prSet presAssocID="{542CEA15-2946-4031-8122-26A77A241C56}" presName="c18" presStyleLbl="node1" presStyleIdx="17" presStyleCnt="19"/>
      <dgm:spPr/>
    </dgm:pt>
    <dgm:pt modelId="{56A95158-3E2A-4ECE-8625-19715A269884}" type="pres">
      <dgm:prSet presAssocID="{F8C2030E-2797-4259-9031-18C58AE5B431}" presName="chevronComposite1" presStyleCnt="0"/>
      <dgm:spPr/>
    </dgm:pt>
    <dgm:pt modelId="{17FD7878-F9E0-4CC1-AC92-09E03F74F44F}" type="pres">
      <dgm:prSet presAssocID="{F8C2030E-2797-4259-9031-18C58AE5B431}" presName="chevron1" presStyleLbl="sibTrans2D1" presStyleIdx="0" presStyleCnt="4"/>
      <dgm:spPr/>
    </dgm:pt>
    <dgm:pt modelId="{A0FD73F2-BA71-4C39-973F-99DD03484871}" type="pres">
      <dgm:prSet presAssocID="{F8C2030E-2797-4259-9031-18C58AE5B431}" presName="spChevron1" presStyleCnt="0"/>
      <dgm:spPr/>
    </dgm:pt>
    <dgm:pt modelId="{62600B1B-97CB-4AEF-A3CC-16FDEE328BDE}" type="pres">
      <dgm:prSet presAssocID="{41F611DE-2916-434F-AEAA-5A5FDC110261}" presName="middle" presStyleCnt="0"/>
      <dgm:spPr/>
    </dgm:pt>
    <dgm:pt modelId="{269FBF2A-6EE0-4CBC-A223-1D03FC2AAE53}" type="pres">
      <dgm:prSet presAssocID="{41F611DE-2916-434F-AEAA-5A5FDC110261}" presName="parTxMid" presStyleLbl="revTx" presStyleIdx="1" presStyleCnt="4"/>
      <dgm:spPr/>
    </dgm:pt>
    <dgm:pt modelId="{6F67B4E8-8BF4-4337-82AA-4C3F708C5CDE}" type="pres">
      <dgm:prSet presAssocID="{41F611DE-2916-434F-AEAA-5A5FDC110261}" presName="spMid" presStyleCnt="0"/>
      <dgm:spPr/>
    </dgm:pt>
    <dgm:pt modelId="{9A2769C2-302B-4A15-8888-96F621EDA88C}" type="pres">
      <dgm:prSet presAssocID="{06C15B51-DF72-45EE-BE5C-2ED38DF5F771}" presName="chevronComposite1" presStyleCnt="0"/>
      <dgm:spPr/>
    </dgm:pt>
    <dgm:pt modelId="{76C349F9-3DD0-4E9B-9F28-E4BE2F8898D7}" type="pres">
      <dgm:prSet presAssocID="{06C15B51-DF72-45EE-BE5C-2ED38DF5F771}" presName="chevron1" presStyleLbl="sibTrans2D1" presStyleIdx="1" presStyleCnt="4"/>
      <dgm:spPr/>
    </dgm:pt>
    <dgm:pt modelId="{1359FC86-5E5F-406B-AD60-63B37AE26ACC}" type="pres">
      <dgm:prSet presAssocID="{06C15B51-DF72-45EE-BE5C-2ED38DF5F771}" presName="spChevron1" presStyleCnt="0"/>
      <dgm:spPr/>
    </dgm:pt>
    <dgm:pt modelId="{DC52B0D1-A233-49D3-8709-3F666FA55FDF}" type="pres">
      <dgm:prSet presAssocID="{8484D7FE-26CB-4F4C-85BB-BA9BAE2AFA91}" presName="middle" presStyleCnt="0"/>
      <dgm:spPr/>
    </dgm:pt>
    <dgm:pt modelId="{419E8ACD-7869-40ED-85EA-EC72C31CF551}" type="pres">
      <dgm:prSet presAssocID="{8484D7FE-26CB-4F4C-85BB-BA9BAE2AFA91}" presName="parTxMid" presStyleLbl="revTx" presStyleIdx="2" presStyleCnt="4"/>
      <dgm:spPr/>
    </dgm:pt>
    <dgm:pt modelId="{25CBB481-3862-4D0A-BD66-4D774D025E9E}" type="pres">
      <dgm:prSet presAssocID="{8484D7FE-26CB-4F4C-85BB-BA9BAE2AFA91}" presName="spMid" presStyleCnt="0"/>
      <dgm:spPr/>
    </dgm:pt>
    <dgm:pt modelId="{9CF2C49E-7E12-4BCD-940E-AD71772E3B38}" type="pres">
      <dgm:prSet presAssocID="{DF08C0C0-9615-45D6-95A7-79D569D01973}" presName="chevronComposite1" presStyleCnt="0"/>
      <dgm:spPr/>
    </dgm:pt>
    <dgm:pt modelId="{5001D552-59B3-4DCE-88EE-5809527B5226}" type="pres">
      <dgm:prSet presAssocID="{DF08C0C0-9615-45D6-95A7-79D569D01973}" presName="chevron1" presStyleLbl="sibTrans2D1" presStyleIdx="2" presStyleCnt="4"/>
      <dgm:spPr/>
    </dgm:pt>
    <dgm:pt modelId="{50D75AA6-9FA8-4A1B-8393-35BC92F8BE36}" type="pres">
      <dgm:prSet presAssocID="{DF08C0C0-9615-45D6-95A7-79D569D01973}" presName="spChevron1" presStyleCnt="0"/>
      <dgm:spPr/>
    </dgm:pt>
    <dgm:pt modelId="{9401965C-3319-4C9B-A7C4-80173E9270B2}" type="pres">
      <dgm:prSet presAssocID="{4F922E8E-CFD3-4CCD-8E9A-A681E5D867DF}" presName="middle" presStyleCnt="0"/>
      <dgm:spPr/>
    </dgm:pt>
    <dgm:pt modelId="{CBBEB560-365B-45C6-A058-51C5691400CE}" type="pres">
      <dgm:prSet presAssocID="{4F922E8E-CFD3-4CCD-8E9A-A681E5D867DF}" presName="parTxMid" presStyleLbl="revTx" presStyleIdx="3" presStyleCnt="4"/>
      <dgm:spPr/>
    </dgm:pt>
    <dgm:pt modelId="{EF5D608F-DAD3-4B64-BBF7-A8691D6223A8}" type="pres">
      <dgm:prSet presAssocID="{4F922E8E-CFD3-4CCD-8E9A-A681E5D867DF}" presName="spMid" presStyleCnt="0"/>
      <dgm:spPr/>
    </dgm:pt>
    <dgm:pt modelId="{A0106F6B-85FA-42BC-B311-77CD51250BCE}" type="pres">
      <dgm:prSet presAssocID="{557F4CAC-8F62-46D5-A3A1-AAA86149794A}" presName="chevronComposite1" presStyleCnt="0"/>
      <dgm:spPr/>
    </dgm:pt>
    <dgm:pt modelId="{51605CB8-073A-4AA9-AECD-051037E29A5D}" type="pres">
      <dgm:prSet presAssocID="{557F4CAC-8F62-46D5-A3A1-AAA86149794A}" presName="chevron1" presStyleLbl="sibTrans2D1" presStyleIdx="3" presStyleCnt="4"/>
      <dgm:spPr/>
    </dgm:pt>
    <dgm:pt modelId="{4C452B59-CB30-43AB-A9F4-A6CB27F925A4}" type="pres">
      <dgm:prSet presAssocID="{557F4CAC-8F62-46D5-A3A1-AAA86149794A}" presName="spChevron1" presStyleCnt="0"/>
      <dgm:spPr/>
    </dgm:pt>
    <dgm:pt modelId="{EFF31FA8-29A6-4710-8824-8060F37935AD}" type="pres">
      <dgm:prSet presAssocID="{CAB1E31B-5D10-469C-B3C9-D4B0FA366428}" presName="last" presStyleCnt="0"/>
      <dgm:spPr/>
    </dgm:pt>
    <dgm:pt modelId="{C6AEFA69-841F-46BC-B9CE-C1B39FF4EB9B}" type="pres">
      <dgm:prSet presAssocID="{CAB1E31B-5D10-469C-B3C9-D4B0FA366428}" presName="circleTx" presStyleLbl="node1" presStyleIdx="18" presStyleCnt="19"/>
      <dgm:spPr/>
    </dgm:pt>
    <dgm:pt modelId="{0C33FFDE-3130-49D7-B6DD-872D8E2D8EE4}" type="pres">
      <dgm:prSet presAssocID="{CAB1E31B-5D10-469C-B3C9-D4B0FA366428}" presName="spN" presStyleCnt="0"/>
      <dgm:spPr/>
    </dgm:pt>
  </dgm:ptLst>
  <dgm:cxnLst>
    <dgm:cxn modelId="{0F6BF735-69FD-4B86-9950-175D163B438E}" type="presOf" srcId="{8484D7FE-26CB-4F4C-85BB-BA9BAE2AFA91}" destId="{419E8ACD-7869-40ED-85EA-EC72C31CF551}" srcOrd="0" destOrd="0" presId="urn:microsoft.com/office/officeart/2009/3/layout/RandomtoResultProcess"/>
    <dgm:cxn modelId="{8D4E5038-8CF2-4DFA-966A-D8CD33CFFCF0}" type="presOf" srcId="{02B854E2-2D29-400F-A24E-9745EB59F151}" destId="{93512D9A-9CE8-4FCD-A234-13AB91F3191F}" srcOrd="0" destOrd="0" presId="urn:microsoft.com/office/officeart/2009/3/layout/RandomtoResultProcess"/>
    <dgm:cxn modelId="{F6ECB23C-948A-4257-ABE7-500550D5D6D4}" type="presOf" srcId="{CAB1E31B-5D10-469C-B3C9-D4B0FA366428}" destId="{C6AEFA69-841F-46BC-B9CE-C1B39FF4EB9B}" srcOrd="0" destOrd="0" presId="urn:microsoft.com/office/officeart/2009/3/layout/RandomtoResultProcess"/>
    <dgm:cxn modelId="{8DADFF53-32F0-4AF4-B3B0-23A034DD6F4A}" type="presOf" srcId="{4F922E8E-CFD3-4CCD-8E9A-A681E5D867DF}" destId="{CBBEB560-365B-45C6-A058-51C5691400CE}" srcOrd="0" destOrd="0" presId="urn:microsoft.com/office/officeart/2009/3/layout/RandomtoResultProcess"/>
    <dgm:cxn modelId="{6184AE5C-583B-4AA8-AB45-307D0B4D2D56}" srcId="{02B854E2-2D29-400F-A24E-9745EB59F151}" destId="{CAB1E31B-5D10-469C-B3C9-D4B0FA366428}" srcOrd="4" destOrd="0" parTransId="{6DCC2CE0-C306-40D5-8F17-F0F9C5075168}" sibTransId="{FD75DFA7-6AC9-40DE-AEA7-826FC874889A}"/>
    <dgm:cxn modelId="{FB5E4D61-E0E9-405F-A4B4-6890102541AF}" srcId="{02B854E2-2D29-400F-A24E-9745EB59F151}" destId="{8484D7FE-26CB-4F4C-85BB-BA9BAE2AFA91}" srcOrd="2" destOrd="0" parTransId="{5552ABFF-B14A-410D-828E-39A7F343CE12}" sibTransId="{DF08C0C0-9615-45D6-95A7-79D569D01973}"/>
    <dgm:cxn modelId="{832AA288-2FA1-4464-88CB-597B421AC8C3}" srcId="{02B854E2-2D29-400F-A24E-9745EB59F151}" destId="{4F922E8E-CFD3-4CCD-8E9A-A681E5D867DF}" srcOrd="3" destOrd="0" parTransId="{0885648E-608C-40E4-8900-425206F63F17}" sibTransId="{557F4CAC-8F62-46D5-A3A1-AAA86149794A}"/>
    <dgm:cxn modelId="{6D6E718B-F6FB-4E10-8C58-047AE65B2B62}" type="presOf" srcId="{41F611DE-2916-434F-AEAA-5A5FDC110261}" destId="{269FBF2A-6EE0-4CBC-A223-1D03FC2AAE53}" srcOrd="0" destOrd="0" presId="urn:microsoft.com/office/officeart/2009/3/layout/RandomtoResultProcess"/>
    <dgm:cxn modelId="{5FFA19A0-92BA-40B2-9605-0D9F96819CE5}" type="presOf" srcId="{542CEA15-2946-4031-8122-26A77A241C56}" destId="{81CBC6A7-EE4B-49CE-994C-FD46CFFEF9FD}" srcOrd="0" destOrd="0" presId="urn:microsoft.com/office/officeart/2009/3/layout/RandomtoResultProcess"/>
    <dgm:cxn modelId="{C67063A6-18D0-4653-8728-301EC5BEA731}" srcId="{02B854E2-2D29-400F-A24E-9745EB59F151}" destId="{41F611DE-2916-434F-AEAA-5A5FDC110261}" srcOrd="1" destOrd="0" parTransId="{D110124A-9ABD-4EFD-96DA-FE6FA93D3F7D}" sibTransId="{06C15B51-DF72-45EE-BE5C-2ED38DF5F771}"/>
    <dgm:cxn modelId="{7A8CEED7-4F10-4A1E-9222-AF6BFFB02D75}" srcId="{02B854E2-2D29-400F-A24E-9745EB59F151}" destId="{542CEA15-2946-4031-8122-26A77A241C56}" srcOrd="0" destOrd="0" parTransId="{D288B9FD-2434-4229-9761-28A211CD6164}" sibTransId="{F8C2030E-2797-4259-9031-18C58AE5B431}"/>
    <dgm:cxn modelId="{92B88B65-6223-4508-8141-F125EF3E329B}" type="presParOf" srcId="{93512D9A-9CE8-4FCD-A234-13AB91F3191F}" destId="{A45E177C-1F48-4076-95BD-46982FB7D6AF}" srcOrd="0" destOrd="0" presId="urn:microsoft.com/office/officeart/2009/3/layout/RandomtoResultProcess"/>
    <dgm:cxn modelId="{8EEA9832-A8C4-43BA-B631-18346433175C}" type="presParOf" srcId="{A45E177C-1F48-4076-95BD-46982FB7D6AF}" destId="{81CBC6A7-EE4B-49CE-994C-FD46CFFEF9FD}" srcOrd="0" destOrd="0" presId="urn:microsoft.com/office/officeart/2009/3/layout/RandomtoResultProcess"/>
    <dgm:cxn modelId="{564C1033-1483-4E59-9AE3-E294CF3F1BA7}" type="presParOf" srcId="{A45E177C-1F48-4076-95BD-46982FB7D6AF}" destId="{A428B109-FAD5-476A-A343-EF3F15A98F56}" srcOrd="1" destOrd="0" presId="urn:microsoft.com/office/officeart/2009/3/layout/RandomtoResultProcess"/>
    <dgm:cxn modelId="{3B6C8C48-791D-4547-8E88-C582BA622D39}" type="presParOf" srcId="{A45E177C-1F48-4076-95BD-46982FB7D6AF}" destId="{86E43FEE-2FD7-43DD-975C-1C26D96C1B19}" srcOrd="2" destOrd="0" presId="urn:microsoft.com/office/officeart/2009/3/layout/RandomtoResultProcess"/>
    <dgm:cxn modelId="{1D56FEBE-BCA5-45D6-90FE-5737D6D8E710}" type="presParOf" srcId="{A45E177C-1F48-4076-95BD-46982FB7D6AF}" destId="{E7015283-53DA-46DE-B82E-1619B44BB6C4}" srcOrd="3" destOrd="0" presId="urn:microsoft.com/office/officeart/2009/3/layout/RandomtoResultProcess"/>
    <dgm:cxn modelId="{F729FD94-A91B-49BF-9B23-1A216C686426}" type="presParOf" srcId="{A45E177C-1F48-4076-95BD-46982FB7D6AF}" destId="{81A35297-08FB-4ED6-B5B3-9691C799D49A}" srcOrd="4" destOrd="0" presId="urn:microsoft.com/office/officeart/2009/3/layout/RandomtoResultProcess"/>
    <dgm:cxn modelId="{068A0304-4BD7-4C4A-BE34-71251B8549EA}" type="presParOf" srcId="{A45E177C-1F48-4076-95BD-46982FB7D6AF}" destId="{0B64CFEC-258D-46AF-BD7B-B74B2DC4BDEB}" srcOrd="5" destOrd="0" presId="urn:microsoft.com/office/officeart/2009/3/layout/RandomtoResultProcess"/>
    <dgm:cxn modelId="{0C21A513-72F2-4312-A2C3-FB4D4050016C}" type="presParOf" srcId="{A45E177C-1F48-4076-95BD-46982FB7D6AF}" destId="{0834D00E-5208-40BE-93DD-FE2433DB3EA2}" srcOrd="6" destOrd="0" presId="urn:microsoft.com/office/officeart/2009/3/layout/RandomtoResultProcess"/>
    <dgm:cxn modelId="{B6A2A9C7-F996-49FB-B30F-65F2FA7248FF}" type="presParOf" srcId="{A45E177C-1F48-4076-95BD-46982FB7D6AF}" destId="{6ABD8731-0EEF-454D-9146-2870291349A9}" srcOrd="7" destOrd="0" presId="urn:microsoft.com/office/officeart/2009/3/layout/RandomtoResultProcess"/>
    <dgm:cxn modelId="{A7031C06-158A-43FA-8315-76CBF3C5505C}" type="presParOf" srcId="{A45E177C-1F48-4076-95BD-46982FB7D6AF}" destId="{036782CD-11F4-4041-AE16-DAC435A9D2F9}" srcOrd="8" destOrd="0" presId="urn:microsoft.com/office/officeart/2009/3/layout/RandomtoResultProcess"/>
    <dgm:cxn modelId="{541B1D41-ACC5-4BD5-A061-A4ACC93CF95D}" type="presParOf" srcId="{A45E177C-1F48-4076-95BD-46982FB7D6AF}" destId="{191F7A34-199E-4F94-8EA0-04AB0C6B31CF}" srcOrd="9" destOrd="0" presId="urn:microsoft.com/office/officeart/2009/3/layout/RandomtoResultProcess"/>
    <dgm:cxn modelId="{3C0964D9-8DB8-49BC-9FA8-4685D0972FFE}" type="presParOf" srcId="{A45E177C-1F48-4076-95BD-46982FB7D6AF}" destId="{059D0F91-1EB0-4496-BF85-143D1ED5C073}" srcOrd="10" destOrd="0" presId="urn:microsoft.com/office/officeart/2009/3/layout/RandomtoResultProcess"/>
    <dgm:cxn modelId="{4569A36D-8619-4D93-ADA1-4706D925BEAC}" type="presParOf" srcId="{A45E177C-1F48-4076-95BD-46982FB7D6AF}" destId="{06BF44FF-C0B7-46E4-B2D7-3693A6457B90}" srcOrd="11" destOrd="0" presId="urn:microsoft.com/office/officeart/2009/3/layout/RandomtoResultProcess"/>
    <dgm:cxn modelId="{62DE4B1C-A633-4227-BB79-D300014C50DD}" type="presParOf" srcId="{A45E177C-1F48-4076-95BD-46982FB7D6AF}" destId="{D80BDC88-4BB8-4912-ADB9-EE7E64C27ED6}" srcOrd="12" destOrd="0" presId="urn:microsoft.com/office/officeart/2009/3/layout/RandomtoResultProcess"/>
    <dgm:cxn modelId="{04565271-992D-41DA-AD2A-B79DF0E838D2}" type="presParOf" srcId="{A45E177C-1F48-4076-95BD-46982FB7D6AF}" destId="{6BE492A3-249F-4937-8C48-C6F844422304}" srcOrd="13" destOrd="0" presId="urn:microsoft.com/office/officeart/2009/3/layout/RandomtoResultProcess"/>
    <dgm:cxn modelId="{3B43DAD5-0975-47F0-8D45-87EEFB8B4120}" type="presParOf" srcId="{A45E177C-1F48-4076-95BD-46982FB7D6AF}" destId="{D899C704-C4F6-4D8A-BF5A-A3A9ADAF0E1B}" srcOrd="14" destOrd="0" presId="urn:microsoft.com/office/officeart/2009/3/layout/RandomtoResultProcess"/>
    <dgm:cxn modelId="{6865DD15-151E-454C-9A9C-C9866EF0DC78}" type="presParOf" srcId="{A45E177C-1F48-4076-95BD-46982FB7D6AF}" destId="{2D32AFFD-9719-4121-9528-BD1FA9689990}" srcOrd="15" destOrd="0" presId="urn:microsoft.com/office/officeart/2009/3/layout/RandomtoResultProcess"/>
    <dgm:cxn modelId="{427FC8E5-7F5E-4D7F-B8A3-7D51E291849B}" type="presParOf" srcId="{A45E177C-1F48-4076-95BD-46982FB7D6AF}" destId="{AB590C1A-81FB-4F51-AA53-011145E4C0B1}" srcOrd="16" destOrd="0" presId="urn:microsoft.com/office/officeart/2009/3/layout/RandomtoResultProcess"/>
    <dgm:cxn modelId="{09DC0077-2A2C-4698-A20E-B8E380E4156B}" type="presParOf" srcId="{A45E177C-1F48-4076-95BD-46982FB7D6AF}" destId="{0724A92F-A351-41BD-8B8E-525E5CEFB680}" srcOrd="17" destOrd="0" presId="urn:microsoft.com/office/officeart/2009/3/layout/RandomtoResultProcess"/>
    <dgm:cxn modelId="{EF340EA3-8300-41F1-8C57-BD10C2A94E5D}" type="presParOf" srcId="{A45E177C-1F48-4076-95BD-46982FB7D6AF}" destId="{B60169EB-6F67-4FCF-A6D9-BB7A6E2D25B4}" srcOrd="18" destOrd="0" presId="urn:microsoft.com/office/officeart/2009/3/layout/RandomtoResultProcess"/>
    <dgm:cxn modelId="{F3DD4F4C-DC48-438A-8F95-39BD99A8165A}" type="presParOf" srcId="{93512D9A-9CE8-4FCD-A234-13AB91F3191F}" destId="{56A95158-3E2A-4ECE-8625-19715A269884}" srcOrd="1" destOrd="0" presId="urn:microsoft.com/office/officeart/2009/3/layout/RandomtoResultProcess"/>
    <dgm:cxn modelId="{05BBBE8D-6228-40FA-9FA1-AB967FFA6DF7}" type="presParOf" srcId="{56A95158-3E2A-4ECE-8625-19715A269884}" destId="{17FD7878-F9E0-4CC1-AC92-09E03F74F44F}" srcOrd="0" destOrd="0" presId="urn:microsoft.com/office/officeart/2009/3/layout/RandomtoResultProcess"/>
    <dgm:cxn modelId="{95F79B08-6078-4B08-AB72-C769E6ADB29C}" type="presParOf" srcId="{56A95158-3E2A-4ECE-8625-19715A269884}" destId="{A0FD73F2-BA71-4C39-973F-99DD03484871}" srcOrd="1" destOrd="0" presId="urn:microsoft.com/office/officeart/2009/3/layout/RandomtoResultProcess"/>
    <dgm:cxn modelId="{778E4DD8-B2AA-4528-BD49-3E09470D9FA6}" type="presParOf" srcId="{93512D9A-9CE8-4FCD-A234-13AB91F3191F}" destId="{62600B1B-97CB-4AEF-A3CC-16FDEE328BDE}" srcOrd="2" destOrd="0" presId="urn:microsoft.com/office/officeart/2009/3/layout/RandomtoResultProcess"/>
    <dgm:cxn modelId="{740737D4-AF44-4A4B-A39A-0EDF506DB70F}" type="presParOf" srcId="{62600B1B-97CB-4AEF-A3CC-16FDEE328BDE}" destId="{269FBF2A-6EE0-4CBC-A223-1D03FC2AAE53}" srcOrd="0" destOrd="0" presId="urn:microsoft.com/office/officeart/2009/3/layout/RandomtoResultProcess"/>
    <dgm:cxn modelId="{16F12DF9-2D2C-4D10-8697-4526562780CD}" type="presParOf" srcId="{62600B1B-97CB-4AEF-A3CC-16FDEE328BDE}" destId="{6F67B4E8-8BF4-4337-82AA-4C3F708C5CDE}" srcOrd="1" destOrd="0" presId="urn:microsoft.com/office/officeart/2009/3/layout/RandomtoResultProcess"/>
    <dgm:cxn modelId="{80667398-F3ED-42CE-B28D-81004AC3945D}" type="presParOf" srcId="{93512D9A-9CE8-4FCD-A234-13AB91F3191F}" destId="{9A2769C2-302B-4A15-8888-96F621EDA88C}" srcOrd="3" destOrd="0" presId="urn:microsoft.com/office/officeart/2009/3/layout/RandomtoResultProcess"/>
    <dgm:cxn modelId="{7D5C2DF9-FDC8-4096-A550-FE171D7A0AC3}" type="presParOf" srcId="{9A2769C2-302B-4A15-8888-96F621EDA88C}" destId="{76C349F9-3DD0-4E9B-9F28-E4BE2F8898D7}" srcOrd="0" destOrd="0" presId="urn:microsoft.com/office/officeart/2009/3/layout/RandomtoResultProcess"/>
    <dgm:cxn modelId="{75E2F0E0-B809-4740-A0A4-331B865174F0}" type="presParOf" srcId="{9A2769C2-302B-4A15-8888-96F621EDA88C}" destId="{1359FC86-5E5F-406B-AD60-63B37AE26ACC}" srcOrd="1" destOrd="0" presId="urn:microsoft.com/office/officeart/2009/3/layout/RandomtoResultProcess"/>
    <dgm:cxn modelId="{0560B20B-FDB1-409F-A399-131BB59C17BA}" type="presParOf" srcId="{93512D9A-9CE8-4FCD-A234-13AB91F3191F}" destId="{DC52B0D1-A233-49D3-8709-3F666FA55FDF}" srcOrd="4" destOrd="0" presId="urn:microsoft.com/office/officeart/2009/3/layout/RandomtoResultProcess"/>
    <dgm:cxn modelId="{47C24FDA-EF88-4C66-BD29-EDCA42CD0907}" type="presParOf" srcId="{DC52B0D1-A233-49D3-8709-3F666FA55FDF}" destId="{419E8ACD-7869-40ED-85EA-EC72C31CF551}" srcOrd="0" destOrd="0" presId="urn:microsoft.com/office/officeart/2009/3/layout/RandomtoResultProcess"/>
    <dgm:cxn modelId="{9AA47851-34BE-42E7-9C01-EDAC1414D72F}" type="presParOf" srcId="{DC52B0D1-A233-49D3-8709-3F666FA55FDF}" destId="{25CBB481-3862-4D0A-BD66-4D774D025E9E}" srcOrd="1" destOrd="0" presId="urn:microsoft.com/office/officeart/2009/3/layout/RandomtoResultProcess"/>
    <dgm:cxn modelId="{77810E01-5D49-437E-9522-9721AE82ECA5}" type="presParOf" srcId="{93512D9A-9CE8-4FCD-A234-13AB91F3191F}" destId="{9CF2C49E-7E12-4BCD-940E-AD71772E3B38}" srcOrd="5" destOrd="0" presId="urn:microsoft.com/office/officeart/2009/3/layout/RandomtoResultProcess"/>
    <dgm:cxn modelId="{B2F7518D-71D6-435D-BD59-0B88D74BA134}" type="presParOf" srcId="{9CF2C49E-7E12-4BCD-940E-AD71772E3B38}" destId="{5001D552-59B3-4DCE-88EE-5809527B5226}" srcOrd="0" destOrd="0" presId="urn:microsoft.com/office/officeart/2009/3/layout/RandomtoResultProcess"/>
    <dgm:cxn modelId="{8850879C-28B3-47BB-B0B4-B607DE9D9A6B}" type="presParOf" srcId="{9CF2C49E-7E12-4BCD-940E-AD71772E3B38}" destId="{50D75AA6-9FA8-4A1B-8393-35BC92F8BE36}" srcOrd="1" destOrd="0" presId="urn:microsoft.com/office/officeart/2009/3/layout/RandomtoResultProcess"/>
    <dgm:cxn modelId="{90128BBB-35F6-4B70-80B6-DAA358B24D29}" type="presParOf" srcId="{93512D9A-9CE8-4FCD-A234-13AB91F3191F}" destId="{9401965C-3319-4C9B-A7C4-80173E9270B2}" srcOrd="6" destOrd="0" presId="urn:microsoft.com/office/officeart/2009/3/layout/RandomtoResultProcess"/>
    <dgm:cxn modelId="{14CCFA6D-4A2A-43A9-AD9A-D2F0F5348D2F}" type="presParOf" srcId="{9401965C-3319-4C9B-A7C4-80173E9270B2}" destId="{CBBEB560-365B-45C6-A058-51C5691400CE}" srcOrd="0" destOrd="0" presId="urn:microsoft.com/office/officeart/2009/3/layout/RandomtoResultProcess"/>
    <dgm:cxn modelId="{4394BFE5-B9B8-438A-84A5-D00F982CA3D5}" type="presParOf" srcId="{9401965C-3319-4C9B-A7C4-80173E9270B2}" destId="{EF5D608F-DAD3-4B64-BBF7-A8691D6223A8}" srcOrd="1" destOrd="0" presId="urn:microsoft.com/office/officeart/2009/3/layout/RandomtoResultProcess"/>
    <dgm:cxn modelId="{363864BA-0CA1-4967-AB3A-F205B7D28FBC}" type="presParOf" srcId="{93512D9A-9CE8-4FCD-A234-13AB91F3191F}" destId="{A0106F6B-85FA-42BC-B311-77CD51250BCE}" srcOrd="7" destOrd="0" presId="urn:microsoft.com/office/officeart/2009/3/layout/RandomtoResultProcess"/>
    <dgm:cxn modelId="{B119E9D8-DC10-4E78-9F9A-28C038FF3F1E}" type="presParOf" srcId="{A0106F6B-85FA-42BC-B311-77CD51250BCE}" destId="{51605CB8-073A-4AA9-AECD-051037E29A5D}" srcOrd="0" destOrd="0" presId="urn:microsoft.com/office/officeart/2009/3/layout/RandomtoResultProcess"/>
    <dgm:cxn modelId="{A7709EDC-C529-4A69-8DE3-E24CFD7673B2}" type="presParOf" srcId="{A0106F6B-85FA-42BC-B311-77CD51250BCE}" destId="{4C452B59-CB30-43AB-A9F4-A6CB27F925A4}" srcOrd="1" destOrd="0" presId="urn:microsoft.com/office/officeart/2009/3/layout/RandomtoResultProcess"/>
    <dgm:cxn modelId="{F0962255-2FA7-414D-AB24-BDB17D0A0EBE}" type="presParOf" srcId="{93512D9A-9CE8-4FCD-A234-13AB91F3191F}" destId="{EFF31FA8-29A6-4710-8824-8060F37935AD}" srcOrd="8" destOrd="0" presId="urn:microsoft.com/office/officeart/2009/3/layout/RandomtoResultProcess"/>
    <dgm:cxn modelId="{693BE5E2-0ACF-44A9-895D-3149E9BC2663}" type="presParOf" srcId="{EFF31FA8-29A6-4710-8824-8060F37935AD}" destId="{C6AEFA69-841F-46BC-B9CE-C1B39FF4EB9B}" srcOrd="0" destOrd="0" presId="urn:microsoft.com/office/officeart/2009/3/layout/RandomtoResultProcess"/>
    <dgm:cxn modelId="{FCD85B56-ECD1-4428-8B7B-3C77A13D13BF}" type="presParOf" srcId="{EFF31FA8-29A6-4710-8824-8060F37935AD}" destId="{0C33FFDE-3130-49D7-B6DD-872D8E2D8EE4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22BEB-A82C-472D-9A84-4D27C69A9A52}">
      <dsp:nvSpPr>
        <dsp:cNvPr id="0" name=""/>
        <dsp:cNvSpPr/>
      </dsp:nvSpPr>
      <dsp:spPr>
        <a:xfrm>
          <a:off x="-6615976" y="-1014329"/>
          <a:ext cx="7894529" cy="7894529"/>
        </a:xfrm>
        <a:prstGeom prst="blockArc">
          <a:avLst>
            <a:gd name="adj1" fmla="val 18900000"/>
            <a:gd name="adj2" fmla="val 2700000"/>
            <a:gd name="adj3" fmla="val 274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763A8D-375F-4BE6-9C02-E00A7BD354C1}">
      <dsp:nvSpPr>
        <dsp:cNvPr id="0" name=""/>
        <dsp:cNvSpPr/>
      </dsp:nvSpPr>
      <dsp:spPr>
        <a:xfrm>
          <a:off x="568004" y="251044"/>
          <a:ext cx="7818649" cy="9643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191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Le parcours</a:t>
          </a:r>
        </a:p>
      </dsp:txBody>
      <dsp:txXfrm>
        <a:off x="568004" y="251044"/>
        <a:ext cx="7818649" cy="964378"/>
      </dsp:txXfrm>
    </dsp:sp>
    <dsp:sp modelId="{09AA7970-B605-47E0-88F6-0BBB5819CB99}">
      <dsp:nvSpPr>
        <dsp:cNvPr id="0" name=""/>
        <dsp:cNvSpPr/>
      </dsp:nvSpPr>
      <dsp:spPr>
        <a:xfrm>
          <a:off x="66683" y="243281"/>
          <a:ext cx="1002642" cy="9799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B9FB8-67ED-4E17-9CCA-6E9797ADC8F3}">
      <dsp:nvSpPr>
        <dsp:cNvPr id="0" name=""/>
        <dsp:cNvSpPr/>
      </dsp:nvSpPr>
      <dsp:spPr>
        <a:xfrm>
          <a:off x="1093586" y="1350894"/>
          <a:ext cx="7293067" cy="964378"/>
        </a:xfrm>
        <a:prstGeom prst="rect">
          <a:avLst/>
        </a:prstGeom>
        <a:solidFill>
          <a:schemeClr val="accent4">
            <a:hueOff val="-2448330"/>
            <a:satOff val="11110"/>
            <a:lumOff val="-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191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La création du certificat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400" kern="1200" dirty="0"/>
            <a:t>1</a:t>
          </a:r>
          <a:r>
            <a:rPr lang="fr-FR" sz="1200" kern="1200" dirty="0"/>
            <a:t>. L’identité (concerne version DEMAT)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200" kern="1200" dirty="0"/>
            <a:t>2. Accès et saisie des heures</a:t>
          </a:r>
        </a:p>
      </dsp:txBody>
      <dsp:txXfrm>
        <a:off x="1093586" y="1350894"/>
        <a:ext cx="7293067" cy="964378"/>
      </dsp:txXfrm>
    </dsp:sp>
    <dsp:sp modelId="{2D3BBA7A-B9EA-42A8-AF71-7D4B4C35646D}">
      <dsp:nvSpPr>
        <dsp:cNvPr id="0" name=""/>
        <dsp:cNvSpPr/>
      </dsp:nvSpPr>
      <dsp:spPr>
        <a:xfrm>
          <a:off x="592264" y="1343132"/>
          <a:ext cx="1002642" cy="9799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2448330"/>
              <a:satOff val="11110"/>
              <a:lumOff val="-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BCE37B-0D39-4FF7-A4A6-AE5377E985E1}">
      <dsp:nvSpPr>
        <dsp:cNvPr id="0" name=""/>
        <dsp:cNvSpPr/>
      </dsp:nvSpPr>
      <dsp:spPr>
        <a:xfrm>
          <a:off x="1264596" y="2439512"/>
          <a:ext cx="7131756" cy="986845"/>
        </a:xfrm>
        <a:prstGeom prst="rect">
          <a:avLst/>
        </a:prstGeom>
        <a:solidFill>
          <a:schemeClr val="accent4">
            <a:hueOff val="-4896660"/>
            <a:satOff val="22221"/>
            <a:lumOff val="-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191" tIns="5080" rIns="5080" bIns="5080" numCol="1" spcCol="1270" anchor="ctr" anchorCtr="0">
          <a:noAutofit/>
        </a:bodyPr>
        <a:lstStyle/>
        <a:p>
          <a:pPr marL="0" lvl="0" indent="0" algn="l" defTabSz="889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endParaRPr lang="fr-FR" sz="200" b="1" kern="1200" dirty="0"/>
        </a:p>
        <a:p>
          <a:pPr marL="0" lvl="0" indent="0" algn="l" defTabSz="889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fr-FR" sz="1400" b="1" kern="1200" dirty="0"/>
            <a:t>Certification des heures par les parties</a:t>
          </a:r>
        </a:p>
        <a:p>
          <a:pPr marL="0" lvl="0" indent="0" algn="l" defTabSz="8890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fr-FR" sz="1200" kern="1200" dirty="0"/>
            <a:t>1. Certification non dématérialisée</a:t>
          </a:r>
        </a:p>
        <a:p>
          <a:pPr marL="0" lvl="0" indent="0" algn="l" defTabSz="8890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fr-FR" sz="1200" kern="1200" dirty="0"/>
            <a:t>2. Certification dématérialisée</a:t>
          </a:r>
        </a:p>
        <a:p>
          <a:pPr marL="0" lvl="0" indent="0" algn="l" defTabSz="8890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None/>
          </a:pPr>
          <a:r>
            <a:rPr lang="fr-FR" sz="1200" kern="1200" dirty="0"/>
            <a:t>3. Refus		</a:t>
          </a:r>
        </a:p>
      </dsp:txBody>
      <dsp:txXfrm>
        <a:off x="1264596" y="2439512"/>
        <a:ext cx="7131756" cy="986845"/>
      </dsp:txXfrm>
    </dsp:sp>
    <dsp:sp modelId="{952D4EF0-E18F-4D63-84C4-E5A6D58AA882}">
      <dsp:nvSpPr>
        <dsp:cNvPr id="0" name=""/>
        <dsp:cNvSpPr/>
      </dsp:nvSpPr>
      <dsp:spPr>
        <a:xfrm>
          <a:off x="753576" y="2442982"/>
          <a:ext cx="1002642" cy="9799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4896660"/>
              <a:satOff val="22221"/>
              <a:lumOff val="-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DC2CDD-FAA1-4737-90CA-F8F95FB8248F}">
      <dsp:nvSpPr>
        <dsp:cNvPr id="0" name=""/>
        <dsp:cNvSpPr/>
      </dsp:nvSpPr>
      <dsp:spPr>
        <a:xfrm>
          <a:off x="1093586" y="3550596"/>
          <a:ext cx="7293067" cy="964378"/>
        </a:xfrm>
        <a:prstGeom prst="rect">
          <a:avLst/>
        </a:prstGeom>
        <a:solidFill>
          <a:schemeClr val="accent4">
            <a:hueOff val="-7344990"/>
            <a:satOff val="33331"/>
            <a:lumOff val="-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191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Génération du certificat de réalisation</a:t>
          </a:r>
        </a:p>
      </dsp:txBody>
      <dsp:txXfrm>
        <a:off x="1093586" y="3550596"/>
        <a:ext cx="7293067" cy="964378"/>
      </dsp:txXfrm>
    </dsp:sp>
    <dsp:sp modelId="{EB71A4CF-1613-4A0D-A11F-BD7F5E0EE502}">
      <dsp:nvSpPr>
        <dsp:cNvPr id="0" name=""/>
        <dsp:cNvSpPr/>
      </dsp:nvSpPr>
      <dsp:spPr>
        <a:xfrm>
          <a:off x="592264" y="3542833"/>
          <a:ext cx="1002642" cy="9799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7344990"/>
              <a:satOff val="33331"/>
              <a:lumOff val="-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20104-E9D3-47F4-BB83-DBCC46CF5238}">
      <dsp:nvSpPr>
        <dsp:cNvPr id="0" name=""/>
        <dsp:cNvSpPr/>
      </dsp:nvSpPr>
      <dsp:spPr>
        <a:xfrm>
          <a:off x="568004" y="4650446"/>
          <a:ext cx="7818649" cy="964378"/>
        </a:xfrm>
        <a:prstGeom prst="rect">
          <a:avLst/>
        </a:prstGeom>
        <a:solidFill>
          <a:schemeClr val="accent4">
            <a:hueOff val="-9793320"/>
            <a:satOff val="44442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191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Transmission du certificat</a:t>
          </a:r>
        </a:p>
      </dsp:txBody>
      <dsp:txXfrm>
        <a:off x="568004" y="4650446"/>
        <a:ext cx="7818649" cy="964378"/>
      </dsp:txXfrm>
    </dsp:sp>
    <dsp:sp modelId="{A536E042-8EE1-4EF1-B894-E68DC617CA25}">
      <dsp:nvSpPr>
        <dsp:cNvPr id="0" name=""/>
        <dsp:cNvSpPr/>
      </dsp:nvSpPr>
      <dsp:spPr>
        <a:xfrm>
          <a:off x="66683" y="4642683"/>
          <a:ext cx="1002642" cy="9799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9793320"/>
              <a:satOff val="44442"/>
              <a:lumOff val="-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FDDE0-B1B5-4442-BFC6-556B6E3A58F5}">
      <dsp:nvSpPr>
        <dsp:cNvPr id="0" name=""/>
        <dsp:cNvSpPr/>
      </dsp:nvSpPr>
      <dsp:spPr>
        <a:xfrm>
          <a:off x="0" y="379848"/>
          <a:ext cx="1406363" cy="15591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Cocher la case « Je certifie la saisie des heures » puis cliquer sur OK</a:t>
          </a:r>
        </a:p>
      </dsp:txBody>
      <dsp:txXfrm>
        <a:off x="41191" y="421039"/>
        <a:ext cx="1323981" cy="1476728"/>
      </dsp:txXfrm>
    </dsp:sp>
    <dsp:sp modelId="{9F3E0557-049F-416A-885F-CC4E46F09910}">
      <dsp:nvSpPr>
        <dsp:cNvPr id="0" name=""/>
        <dsp:cNvSpPr/>
      </dsp:nvSpPr>
      <dsp:spPr>
        <a:xfrm>
          <a:off x="1546999" y="985014"/>
          <a:ext cx="298148" cy="348778"/>
        </a:xfrm>
        <a:prstGeom prst="rightArrow">
          <a:avLst>
            <a:gd name="adj1" fmla="val 60000"/>
            <a:gd name="adj2" fmla="val 50000"/>
          </a:avLst>
        </a:prstGeom>
        <a:solidFill>
          <a:srgbClr val="85264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300" kern="1200"/>
        </a:p>
      </dsp:txBody>
      <dsp:txXfrm>
        <a:off x="1546999" y="1054770"/>
        <a:ext cx="208704" cy="209266"/>
      </dsp:txXfrm>
    </dsp:sp>
    <dsp:sp modelId="{C7AC786E-87E8-4277-997F-FBF820B3258E}">
      <dsp:nvSpPr>
        <dsp:cNvPr id="0" name=""/>
        <dsp:cNvSpPr/>
      </dsp:nvSpPr>
      <dsp:spPr>
        <a:xfrm>
          <a:off x="1968908" y="379848"/>
          <a:ext cx="1406363" cy="15591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Cliquer sur « Certifier »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(Possibilité de joindre les émargements)</a:t>
          </a:r>
        </a:p>
      </dsp:txBody>
      <dsp:txXfrm>
        <a:off x="2010099" y="421039"/>
        <a:ext cx="1323981" cy="1476728"/>
      </dsp:txXfrm>
    </dsp:sp>
    <dsp:sp modelId="{9A973564-061E-487B-91BB-EEDB8E62F67F}">
      <dsp:nvSpPr>
        <dsp:cNvPr id="0" name=""/>
        <dsp:cNvSpPr/>
      </dsp:nvSpPr>
      <dsp:spPr>
        <a:xfrm>
          <a:off x="3515907" y="985014"/>
          <a:ext cx="298148" cy="348778"/>
        </a:xfrm>
        <a:prstGeom prst="rightArrow">
          <a:avLst>
            <a:gd name="adj1" fmla="val 60000"/>
            <a:gd name="adj2" fmla="val 50000"/>
          </a:avLst>
        </a:prstGeom>
        <a:solidFill>
          <a:srgbClr val="85264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300" kern="1200"/>
        </a:p>
      </dsp:txBody>
      <dsp:txXfrm>
        <a:off x="3515907" y="1054770"/>
        <a:ext cx="208704" cy="209266"/>
      </dsp:txXfrm>
    </dsp:sp>
    <dsp:sp modelId="{D0768C84-DB3A-4F3A-9710-1C9FF1E2171F}">
      <dsp:nvSpPr>
        <dsp:cNvPr id="0" name=""/>
        <dsp:cNvSpPr/>
      </dsp:nvSpPr>
      <dsp:spPr>
        <a:xfrm>
          <a:off x="3937816" y="379848"/>
          <a:ext cx="1406363" cy="15591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Cliquer sur « Envoyer le code de vérification… »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Puis « Continuer »</a:t>
          </a:r>
          <a:endParaRPr lang="fr-FR" sz="1600" kern="1200" dirty="0"/>
        </a:p>
      </dsp:txBody>
      <dsp:txXfrm>
        <a:off x="3979007" y="421039"/>
        <a:ext cx="1323981" cy="1476728"/>
      </dsp:txXfrm>
    </dsp:sp>
    <dsp:sp modelId="{CEC4FE9B-DFEE-4453-981F-2C6A43473163}">
      <dsp:nvSpPr>
        <dsp:cNvPr id="0" name=""/>
        <dsp:cNvSpPr/>
      </dsp:nvSpPr>
      <dsp:spPr>
        <a:xfrm>
          <a:off x="5484815" y="985014"/>
          <a:ext cx="298148" cy="348778"/>
        </a:xfrm>
        <a:prstGeom prst="rightArrow">
          <a:avLst>
            <a:gd name="adj1" fmla="val 60000"/>
            <a:gd name="adj2" fmla="val 50000"/>
          </a:avLst>
        </a:prstGeom>
        <a:solidFill>
          <a:srgbClr val="85264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300" kern="1200"/>
        </a:p>
      </dsp:txBody>
      <dsp:txXfrm>
        <a:off x="5484815" y="1054770"/>
        <a:ext cx="208704" cy="209266"/>
      </dsp:txXfrm>
    </dsp:sp>
    <dsp:sp modelId="{6058E633-8EDA-4A33-8742-A232618F2B14}">
      <dsp:nvSpPr>
        <dsp:cNvPr id="0" name=""/>
        <dsp:cNvSpPr/>
      </dsp:nvSpPr>
      <dsp:spPr>
        <a:xfrm>
          <a:off x="5906724" y="379848"/>
          <a:ext cx="1406363" cy="15591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Un code à 4 chiffres vous est envoyé par mail et sera à saisir dans le pop-up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i="1" kern="1200" dirty="0"/>
            <a:t> (Code actif durant 15min)</a:t>
          </a:r>
        </a:p>
      </dsp:txBody>
      <dsp:txXfrm>
        <a:off x="5947915" y="421039"/>
        <a:ext cx="1323981" cy="1476728"/>
      </dsp:txXfrm>
    </dsp:sp>
    <dsp:sp modelId="{8B86EDA2-E960-4409-9AC8-FA5EA5EEB859}">
      <dsp:nvSpPr>
        <dsp:cNvPr id="0" name=""/>
        <dsp:cNvSpPr/>
      </dsp:nvSpPr>
      <dsp:spPr>
        <a:xfrm>
          <a:off x="7453723" y="985014"/>
          <a:ext cx="298148" cy="348778"/>
        </a:xfrm>
        <a:prstGeom prst="rightArrow">
          <a:avLst>
            <a:gd name="adj1" fmla="val 60000"/>
            <a:gd name="adj2" fmla="val 50000"/>
          </a:avLst>
        </a:prstGeom>
        <a:solidFill>
          <a:srgbClr val="85264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300" kern="1200"/>
        </a:p>
      </dsp:txBody>
      <dsp:txXfrm>
        <a:off x="7453723" y="1054770"/>
        <a:ext cx="208704" cy="209266"/>
      </dsp:txXfrm>
    </dsp:sp>
    <dsp:sp modelId="{44DF151E-E0B3-41A2-ADAE-E4A69D3D823A}">
      <dsp:nvSpPr>
        <dsp:cNvPr id="0" name=""/>
        <dsp:cNvSpPr/>
      </dsp:nvSpPr>
      <dsp:spPr>
        <a:xfrm>
          <a:off x="7875632" y="379848"/>
          <a:ext cx="1406363" cy="15591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Certification réussie</a:t>
          </a:r>
        </a:p>
      </dsp:txBody>
      <dsp:txXfrm>
        <a:off x="7916823" y="421039"/>
        <a:ext cx="1323981" cy="1476728"/>
      </dsp:txXfrm>
    </dsp:sp>
    <dsp:sp modelId="{B53DA40B-09D3-42A8-B22C-6FCEC67F61AD}">
      <dsp:nvSpPr>
        <dsp:cNvPr id="0" name=""/>
        <dsp:cNvSpPr/>
      </dsp:nvSpPr>
      <dsp:spPr>
        <a:xfrm>
          <a:off x="9422632" y="985014"/>
          <a:ext cx="298148" cy="348778"/>
        </a:xfrm>
        <a:prstGeom prst="rightArrow">
          <a:avLst>
            <a:gd name="adj1" fmla="val 60000"/>
            <a:gd name="adj2" fmla="val 50000"/>
          </a:avLst>
        </a:prstGeom>
        <a:solidFill>
          <a:srgbClr val="85264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300" kern="1200"/>
        </a:p>
      </dsp:txBody>
      <dsp:txXfrm>
        <a:off x="9422632" y="1054770"/>
        <a:ext cx="208704" cy="209266"/>
      </dsp:txXfrm>
    </dsp:sp>
    <dsp:sp modelId="{EE99FB57-923C-4326-A5E1-88ECD14D2B2D}">
      <dsp:nvSpPr>
        <dsp:cNvPr id="0" name=""/>
        <dsp:cNvSpPr/>
      </dsp:nvSpPr>
      <dsp:spPr>
        <a:xfrm>
          <a:off x="9844541" y="379848"/>
          <a:ext cx="1406363" cy="15591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Le bénéficiaire puis l’employeur seront notifiés par mail, les invitants à valider les heures</a:t>
          </a:r>
        </a:p>
      </dsp:txBody>
      <dsp:txXfrm>
        <a:off x="9885732" y="421039"/>
        <a:ext cx="1323981" cy="14767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EBC43C-7D15-482D-A9F3-76B88569772E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50407F-AF91-4D81-8A9D-634693C294EE}">
      <dsp:nvSpPr>
        <dsp:cNvPr id="0" name=""/>
        <dsp:cNvSpPr/>
      </dsp:nvSpPr>
      <dsp:spPr>
        <a:xfrm>
          <a:off x="610504" y="506879"/>
          <a:ext cx="7440913" cy="653023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Le statut du certificat passe en refus.</a:t>
          </a:r>
        </a:p>
      </dsp:txBody>
      <dsp:txXfrm>
        <a:off x="610504" y="506879"/>
        <a:ext cx="7440913" cy="653023"/>
      </dsp:txXfrm>
    </dsp:sp>
    <dsp:sp modelId="{E85487BA-4BEF-4123-BFC2-C52E219CC5C2}">
      <dsp:nvSpPr>
        <dsp:cNvPr id="0" name=""/>
        <dsp:cNvSpPr/>
      </dsp:nvSpPr>
      <dsp:spPr>
        <a:xfrm>
          <a:off x="188725" y="395637"/>
          <a:ext cx="843558" cy="8755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0C65D-831D-446A-A0F9-6ACF82DD856A}">
      <dsp:nvSpPr>
        <dsp:cNvPr id="0" name=""/>
        <dsp:cNvSpPr/>
      </dsp:nvSpPr>
      <dsp:spPr>
        <a:xfrm>
          <a:off x="1088431" y="1757507"/>
          <a:ext cx="6962986" cy="653023"/>
        </a:xfrm>
        <a:prstGeom prst="rect">
          <a:avLst/>
        </a:prstGeom>
        <a:solidFill>
          <a:schemeClr val="accent4">
            <a:shade val="80000"/>
            <a:hueOff val="132104"/>
            <a:satOff val="-13265"/>
            <a:lumOff val="117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Vous recevrez une notification par mail vous informant du motif du 	refus.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L’information sera également visible sur votre espace personnel.</a:t>
          </a:r>
        </a:p>
      </dsp:txBody>
      <dsp:txXfrm>
        <a:off x="1088431" y="1757507"/>
        <a:ext cx="6962986" cy="653023"/>
      </dsp:txXfrm>
    </dsp:sp>
    <dsp:sp modelId="{C5AB1A35-2BDD-4F0D-8F0E-B4BF2AF205C1}">
      <dsp:nvSpPr>
        <dsp:cNvPr id="0" name=""/>
        <dsp:cNvSpPr/>
      </dsp:nvSpPr>
      <dsp:spPr>
        <a:xfrm>
          <a:off x="666651" y="1646265"/>
          <a:ext cx="843558" cy="8755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132104"/>
              <a:satOff val="-13265"/>
              <a:lumOff val="117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098A7-1F13-44BB-AC38-A7E577C0B61C}">
      <dsp:nvSpPr>
        <dsp:cNvPr id="0" name=""/>
        <dsp:cNvSpPr/>
      </dsp:nvSpPr>
      <dsp:spPr>
        <a:xfrm>
          <a:off x="1088431" y="3008136"/>
          <a:ext cx="6962986" cy="653023"/>
        </a:xfrm>
        <a:prstGeom prst="rect">
          <a:avLst/>
        </a:prstGeom>
        <a:solidFill>
          <a:schemeClr val="accent4">
            <a:shade val="80000"/>
            <a:hueOff val="264208"/>
            <a:satOff val="-26530"/>
            <a:lumOff val="235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Le certificat de réalisation repasse « en saisie » auprès de l’organisme.</a:t>
          </a:r>
        </a:p>
      </dsp:txBody>
      <dsp:txXfrm>
        <a:off x="1088431" y="3008136"/>
        <a:ext cx="6962986" cy="653023"/>
      </dsp:txXfrm>
    </dsp:sp>
    <dsp:sp modelId="{6CE43A18-AE1D-4523-9D33-F901D6A5E1D1}">
      <dsp:nvSpPr>
        <dsp:cNvPr id="0" name=""/>
        <dsp:cNvSpPr/>
      </dsp:nvSpPr>
      <dsp:spPr>
        <a:xfrm>
          <a:off x="666651" y="2896894"/>
          <a:ext cx="843558" cy="8755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264208"/>
              <a:satOff val="-26530"/>
              <a:lumOff val="235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47C48E-3136-4240-AB2B-077215BC3BFB}">
      <dsp:nvSpPr>
        <dsp:cNvPr id="0" name=""/>
        <dsp:cNvSpPr/>
      </dsp:nvSpPr>
      <dsp:spPr>
        <a:xfrm>
          <a:off x="610504" y="4258764"/>
          <a:ext cx="7440913" cy="653023"/>
        </a:xfrm>
        <a:prstGeom prst="rect">
          <a:avLst/>
        </a:prstGeom>
        <a:solidFill>
          <a:schemeClr val="accent4">
            <a:shade val="80000"/>
            <a:hueOff val="396312"/>
            <a:satOff val="-39795"/>
            <a:lumOff val="352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 Correction du certificat, vous devez retourner sur le dossier, pour ouvrir et modifier la saisie des heures.</a:t>
          </a:r>
        </a:p>
      </dsp:txBody>
      <dsp:txXfrm>
        <a:off x="610504" y="4258764"/>
        <a:ext cx="7440913" cy="653023"/>
      </dsp:txXfrm>
    </dsp:sp>
    <dsp:sp modelId="{0A44E2A5-0951-4ADE-BCCF-39B4D540C4FE}">
      <dsp:nvSpPr>
        <dsp:cNvPr id="0" name=""/>
        <dsp:cNvSpPr/>
      </dsp:nvSpPr>
      <dsp:spPr>
        <a:xfrm>
          <a:off x="188725" y="4147522"/>
          <a:ext cx="843558" cy="8755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396312"/>
              <a:satOff val="-39795"/>
              <a:lumOff val="352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BC6A7-EE4B-49CE-994C-FD46CFFEF9FD}">
      <dsp:nvSpPr>
        <dsp:cNvPr id="0" name=""/>
        <dsp:cNvSpPr/>
      </dsp:nvSpPr>
      <dsp:spPr>
        <a:xfrm>
          <a:off x="274038" y="2817596"/>
          <a:ext cx="1298461" cy="536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/>
            <a:t>Validation du Certificat de réalisation définitif</a:t>
          </a:r>
        </a:p>
      </dsp:txBody>
      <dsp:txXfrm>
        <a:off x="274038" y="2817596"/>
        <a:ext cx="1298461" cy="536877"/>
      </dsp:txXfrm>
    </dsp:sp>
    <dsp:sp modelId="{A428B109-FAD5-476A-A343-EF3F15A98F56}">
      <dsp:nvSpPr>
        <dsp:cNvPr id="0" name=""/>
        <dsp:cNvSpPr/>
      </dsp:nvSpPr>
      <dsp:spPr>
        <a:xfrm>
          <a:off x="106845" y="2654311"/>
          <a:ext cx="129591" cy="12959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E43FEE-2FD7-43DD-975C-1C26D96C1B19}">
      <dsp:nvSpPr>
        <dsp:cNvPr id="0" name=""/>
        <dsp:cNvSpPr/>
      </dsp:nvSpPr>
      <dsp:spPr>
        <a:xfrm>
          <a:off x="197559" y="2472883"/>
          <a:ext cx="129591" cy="129591"/>
        </a:xfrm>
        <a:prstGeom prst="ellipse">
          <a:avLst/>
        </a:prstGeom>
        <a:gradFill rotWithShape="0">
          <a:gsLst>
            <a:gs pos="0">
              <a:schemeClr val="accent4">
                <a:hueOff val="-544073"/>
                <a:satOff val="2469"/>
                <a:lumOff val="-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544073"/>
                <a:satOff val="2469"/>
                <a:lumOff val="-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544073"/>
                <a:satOff val="2469"/>
                <a:lumOff val="-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015283-53DA-46DE-B82E-1619B44BB6C4}">
      <dsp:nvSpPr>
        <dsp:cNvPr id="0" name=""/>
        <dsp:cNvSpPr/>
      </dsp:nvSpPr>
      <dsp:spPr>
        <a:xfrm>
          <a:off x="415272" y="2509169"/>
          <a:ext cx="203643" cy="203643"/>
        </a:xfrm>
        <a:prstGeom prst="ellipse">
          <a:avLst/>
        </a:prstGeom>
        <a:gradFill rotWithShape="0">
          <a:gsLst>
            <a:gs pos="0">
              <a:schemeClr val="accent4">
                <a:hueOff val="-1088147"/>
                <a:satOff val="4938"/>
                <a:lumOff val="-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088147"/>
                <a:satOff val="4938"/>
                <a:lumOff val="-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088147"/>
                <a:satOff val="4938"/>
                <a:lumOff val="-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A35297-08FB-4ED6-B5B3-9691C799D49A}">
      <dsp:nvSpPr>
        <dsp:cNvPr id="0" name=""/>
        <dsp:cNvSpPr/>
      </dsp:nvSpPr>
      <dsp:spPr>
        <a:xfrm>
          <a:off x="596699" y="2309599"/>
          <a:ext cx="129591" cy="129591"/>
        </a:xfrm>
        <a:prstGeom prst="ellipse">
          <a:avLst/>
        </a:prstGeom>
        <a:gradFill rotWithShape="0">
          <a:gsLst>
            <a:gs pos="0">
              <a:schemeClr val="accent4">
                <a:hueOff val="-1632220"/>
                <a:satOff val="7407"/>
                <a:lumOff val="-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632220"/>
                <a:satOff val="7407"/>
                <a:lumOff val="-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632220"/>
                <a:satOff val="7407"/>
                <a:lumOff val="-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64CFEC-258D-46AF-BD7B-B74B2DC4BDEB}">
      <dsp:nvSpPr>
        <dsp:cNvPr id="0" name=""/>
        <dsp:cNvSpPr/>
      </dsp:nvSpPr>
      <dsp:spPr>
        <a:xfrm>
          <a:off x="832555" y="2237028"/>
          <a:ext cx="129591" cy="129591"/>
        </a:xfrm>
        <a:prstGeom prst="ellipse">
          <a:avLst/>
        </a:prstGeom>
        <a:gradFill rotWithShape="0">
          <a:gsLst>
            <a:gs pos="0">
              <a:schemeClr val="accent4">
                <a:hueOff val="-2176293"/>
                <a:satOff val="9876"/>
                <a:lumOff val="-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2176293"/>
                <a:satOff val="9876"/>
                <a:lumOff val="-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2176293"/>
                <a:satOff val="9876"/>
                <a:lumOff val="-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34D00E-5208-40BE-93DD-FE2433DB3EA2}">
      <dsp:nvSpPr>
        <dsp:cNvPr id="0" name=""/>
        <dsp:cNvSpPr/>
      </dsp:nvSpPr>
      <dsp:spPr>
        <a:xfrm>
          <a:off x="1122839" y="2364027"/>
          <a:ext cx="129591" cy="129591"/>
        </a:xfrm>
        <a:prstGeom prst="ellipse">
          <a:avLst/>
        </a:prstGeom>
        <a:gradFill rotWithShape="0">
          <a:gsLst>
            <a:gs pos="0">
              <a:schemeClr val="accent4">
                <a:hueOff val="-2720367"/>
                <a:satOff val="12345"/>
                <a:lumOff val="-1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2720367"/>
                <a:satOff val="12345"/>
                <a:lumOff val="-1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2720367"/>
                <a:satOff val="12345"/>
                <a:lumOff val="-1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BD8731-0EEF-454D-9146-2870291349A9}">
      <dsp:nvSpPr>
        <dsp:cNvPr id="0" name=""/>
        <dsp:cNvSpPr/>
      </dsp:nvSpPr>
      <dsp:spPr>
        <a:xfrm>
          <a:off x="1304267" y="2454741"/>
          <a:ext cx="203643" cy="203643"/>
        </a:xfrm>
        <a:prstGeom prst="ellipse">
          <a:avLst/>
        </a:prstGeom>
        <a:gradFill rotWithShape="0">
          <a:gsLst>
            <a:gs pos="0">
              <a:schemeClr val="accent4">
                <a:hueOff val="-3264440"/>
                <a:satOff val="14814"/>
                <a:lumOff val="-1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3264440"/>
                <a:satOff val="14814"/>
                <a:lumOff val="-1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3264440"/>
                <a:satOff val="14814"/>
                <a:lumOff val="-1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6782CD-11F4-4041-AE16-DAC435A9D2F9}">
      <dsp:nvSpPr>
        <dsp:cNvPr id="0" name=""/>
        <dsp:cNvSpPr/>
      </dsp:nvSpPr>
      <dsp:spPr>
        <a:xfrm>
          <a:off x="1558265" y="2654311"/>
          <a:ext cx="129591" cy="129591"/>
        </a:xfrm>
        <a:prstGeom prst="ellipse">
          <a:avLst/>
        </a:prstGeom>
        <a:gradFill rotWithShape="0">
          <a:gsLst>
            <a:gs pos="0">
              <a:schemeClr val="accent4">
                <a:hueOff val="-3808513"/>
                <a:satOff val="17283"/>
                <a:lumOff val="-1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3808513"/>
                <a:satOff val="17283"/>
                <a:lumOff val="-1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3808513"/>
                <a:satOff val="17283"/>
                <a:lumOff val="-1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1F7A34-199E-4F94-8EA0-04AB0C6B31CF}">
      <dsp:nvSpPr>
        <dsp:cNvPr id="0" name=""/>
        <dsp:cNvSpPr/>
      </dsp:nvSpPr>
      <dsp:spPr>
        <a:xfrm>
          <a:off x="1667122" y="2853881"/>
          <a:ext cx="129591" cy="129591"/>
        </a:xfrm>
        <a:prstGeom prst="ellipse">
          <a:avLst/>
        </a:prstGeom>
        <a:gradFill rotWithShape="0">
          <a:gsLst>
            <a:gs pos="0">
              <a:schemeClr val="accent4">
                <a:hueOff val="-4352587"/>
                <a:satOff val="19752"/>
                <a:lumOff val="-1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4352587"/>
                <a:satOff val="19752"/>
                <a:lumOff val="-1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4352587"/>
                <a:satOff val="19752"/>
                <a:lumOff val="-1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9D0F91-1EB0-4496-BF85-143D1ED5C073}">
      <dsp:nvSpPr>
        <dsp:cNvPr id="0" name=""/>
        <dsp:cNvSpPr/>
      </dsp:nvSpPr>
      <dsp:spPr>
        <a:xfrm>
          <a:off x="723699" y="2472883"/>
          <a:ext cx="333234" cy="333234"/>
        </a:xfrm>
        <a:prstGeom prst="ellipse">
          <a:avLst/>
        </a:prstGeom>
        <a:gradFill rotWithShape="0">
          <a:gsLst>
            <a:gs pos="0">
              <a:schemeClr val="accent4">
                <a:hueOff val="-4896660"/>
                <a:satOff val="22221"/>
                <a:lumOff val="-1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4896660"/>
                <a:satOff val="22221"/>
                <a:lumOff val="-1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4896660"/>
                <a:satOff val="22221"/>
                <a:lumOff val="-1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BF44FF-C0B7-46E4-B2D7-3693A6457B90}">
      <dsp:nvSpPr>
        <dsp:cNvPr id="0" name=""/>
        <dsp:cNvSpPr/>
      </dsp:nvSpPr>
      <dsp:spPr>
        <a:xfrm>
          <a:off x="16131" y="3162308"/>
          <a:ext cx="129591" cy="129591"/>
        </a:xfrm>
        <a:prstGeom prst="ellipse">
          <a:avLst/>
        </a:prstGeom>
        <a:gradFill rotWithShape="0">
          <a:gsLst>
            <a:gs pos="0">
              <a:schemeClr val="accent4">
                <a:hueOff val="-5440734"/>
                <a:satOff val="24690"/>
                <a:lumOff val="-2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5440734"/>
                <a:satOff val="24690"/>
                <a:lumOff val="-2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5440734"/>
                <a:satOff val="24690"/>
                <a:lumOff val="-2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0BDC88-4BB8-4912-ADB9-EE7E64C27ED6}">
      <dsp:nvSpPr>
        <dsp:cNvPr id="0" name=""/>
        <dsp:cNvSpPr/>
      </dsp:nvSpPr>
      <dsp:spPr>
        <a:xfrm>
          <a:off x="124988" y="3325593"/>
          <a:ext cx="203643" cy="203643"/>
        </a:xfrm>
        <a:prstGeom prst="ellipse">
          <a:avLst/>
        </a:prstGeom>
        <a:gradFill rotWithShape="0">
          <a:gsLst>
            <a:gs pos="0">
              <a:schemeClr val="accent4">
                <a:hueOff val="-5984807"/>
                <a:satOff val="27159"/>
                <a:lumOff val="-2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5984807"/>
                <a:satOff val="27159"/>
                <a:lumOff val="-2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5984807"/>
                <a:satOff val="27159"/>
                <a:lumOff val="-2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E492A3-249F-4937-8C48-C6F844422304}">
      <dsp:nvSpPr>
        <dsp:cNvPr id="0" name=""/>
        <dsp:cNvSpPr/>
      </dsp:nvSpPr>
      <dsp:spPr>
        <a:xfrm>
          <a:off x="397129" y="3470735"/>
          <a:ext cx="296208" cy="296208"/>
        </a:xfrm>
        <a:prstGeom prst="ellipse">
          <a:avLst/>
        </a:prstGeom>
        <a:gradFill rotWithShape="0">
          <a:gsLst>
            <a:gs pos="0">
              <a:schemeClr val="accent4">
                <a:hueOff val="-6528880"/>
                <a:satOff val="29628"/>
                <a:lumOff val="-2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6528880"/>
                <a:satOff val="29628"/>
                <a:lumOff val="-2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6528880"/>
                <a:satOff val="29628"/>
                <a:lumOff val="-2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99C704-C4F6-4D8A-BF5A-A3A9ADAF0E1B}">
      <dsp:nvSpPr>
        <dsp:cNvPr id="0" name=""/>
        <dsp:cNvSpPr/>
      </dsp:nvSpPr>
      <dsp:spPr>
        <a:xfrm>
          <a:off x="778127" y="3706591"/>
          <a:ext cx="129591" cy="129591"/>
        </a:xfrm>
        <a:prstGeom prst="ellipse">
          <a:avLst/>
        </a:prstGeom>
        <a:gradFill rotWithShape="0">
          <a:gsLst>
            <a:gs pos="0">
              <a:schemeClr val="accent4">
                <a:hueOff val="-7072953"/>
                <a:satOff val="32097"/>
                <a:lumOff val="-2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7072953"/>
                <a:satOff val="32097"/>
                <a:lumOff val="-2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7072953"/>
                <a:satOff val="32097"/>
                <a:lumOff val="-2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32AFFD-9719-4121-9528-BD1FA9689990}">
      <dsp:nvSpPr>
        <dsp:cNvPr id="0" name=""/>
        <dsp:cNvSpPr/>
      </dsp:nvSpPr>
      <dsp:spPr>
        <a:xfrm>
          <a:off x="850698" y="3470735"/>
          <a:ext cx="203643" cy="203643"/>
        </a:xfrm>
        <a:prstGeom prst="ellipse">
          <a:avLst/>
        </a:prstGeom>
        <a:gradFill rotWithShape="0">
          <a:gsLst>
            <a:gs pos="0">
              <a:schemeClr val="accent4">
                <a:hueOff val="-7617027"/>
                <a:satOff val="34566"/>
                <a:lumOff val="-3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7617027"/>
                <a:satOff val="34566"/>
                <a:lumOff val="-3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7617027"/>
                <a:satOff val="34566"/>
                <a:lumOff val="-3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590C1A-81FB-4F51-AA53-011145E4C0B1}">
      <dsp:nvSpPr>
        <dsp:cNvPr id="0" name=""/>
        <dsp:cNvSpPr/>
      </dsp:nvSpPr>
      <dsp:spPr>
        <a:xfrm>
          <a:off x="1032126" y="3724733"/>
          <a:ext cx="129591" cy="129591"/>
        </a:xfrm>
        <a:prstGeom prst="ellipse">
          <a:avLst/>
        </a:prstGeom>
        <a:gradFill rotWithShape="0">
          <a:gsLst>
            <a:gs pos="0">
              <a:schemeClr val="accent4">
                <a:hueOff val="-8161100"/>
                <a:satOff val="37035"/>
                <a:lumOff val="-3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8161100"/>
                <a:satOff val="37035"/>
                <a:lumOff val="-3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8161100"/>
                <a:satOff val="37035"/>
                <a:lumOff val="-3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24A92F-A351-41BD-8B8E-525E5CEFB680}">
      <dsp:nvSpPr>
        <dsp:cNvPr id="0" name=""/>
        <dsp:cNvSpPr/>
      </dsp:nvSpPr>
      <dsp:spPr>
        <a:xfrm>
          <a:off x="1195410" y="3434449"/>
          <a:ext cx="296208" cy="296208"/>
        </a:xfrm>
        <a:prstGeom prst="ellipse">
          <a:avLst/>
        </a:prstGeom>
        <a:gradFill rotWithShape="0">
          <a:gsLst>
            <a:gs pos="0">
              <a:schemeClr val="accent4">
                <a:hueOff val="-8705174"/>
                <a:satOff val="39504"/>
                <a:lumOff val="-3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8705174"/>
                <a:satOff val="39504"/>
                <a:lumOff val="-3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8705174"/>
                <a:satOff val="39504"/>
                <a:lumOff val="-3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0169EB-6F67-4FCF-A6D9-BB7A6E2D25B4}">
      <dsp:nvSpPr>
        <dsp:cNvPr id="0" name=""/>
        <dsp:cNvSpPr/>
      </dsp:nvSpPr>
      <dsp:spPr>
        <a:xfrm>
          <a:off x="1594551" y="3361878"/>
          <a:ext cx="203643" cy="203643"/>
        </a:xfrm>
        <a:prstGeom prst="ellipse">
          <a:avLst/>
        </a:prstGeom>
        <a:gradFill rotWithShape="0">
          <a:gsLst>
            <a:gs pos="0">
              <a:schemeClr val="accent4">
                <a:hueOff val="-9249247"/>
                <a:satOff val="41973"/>
                <a:lumOff val="-3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9249247"/>
                <a:satOff val="41973"/>
                <a:lumOff val="-3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9249247"/>
                <a:satOff val="41973"/>
                <a:lumOff val="-3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FD7878-F9E0-4CC1-AC92-09E03F74F44F}">
      <dsp:nvSpPr>
        <dsp:cNvPr id="0" name=""/>
        <dsp:cNvSpPr/>
      </dsp:nvSpPr>
      <dsp:spPr>
        <a:xfrm>
          <a:off x="1798194" y="2508867"/>
          <a:ext cx="598070" cy="1141782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9FBF2A-6EE0-4CBC-A223-1D03FC2AAE53}">
      <dsp:nvSpPr>
        <dsp:cNvPr id="0" name=""/>
        <dsp:cNvSpPr/>
      </dsp:nvSpPr>
      <dsp:spPr>
        <a:xfrm>
          <a:off x="2396265" y="2509422"/>
          <a:ext cx="1631102" cy="1141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/>
            <a:t>Notification au correspondant Transitions Pro PDL</a:t>
          </a:r>
        </a:p>
      </dsp:txBody>
      <dsp:txXfrm>
        <a:off x="2396265" y="2509422"/>
        <a:ext cx="1631102" cy="1141771"/>
      </dsp:txXfrm>
    </dsp:sp>
    <dsp:sp modelId="{76C349F9-3DD0-4E9B-9F28-E4BE2F8898D7}">
      <dsp:nvSpPr>
        <dsp:cNvPr id="0" name=""/>
        <dsp:cNvSpPr/>
      </dsp:nvSpPr>
      <dsp:spPr>
        <a:xfrm>
          <a:off x="4027367" y="2508867"/>
          <a:ext cx="598070" cy="1141782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4">
                <a:hueOff val="-3264440"/>
                <a:satOff val="14814"/>
                <a:lumOff val="-1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3264440"/>
                <a:satOff val="14814"/>
                <a:lumOff val="-1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3264440"/>
                <a:satOff val="14814"/>
                <a:lumOff val="-1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9E8ACD-7869-40ED-85EA-EC72C31CF551}">
      <dsp:nvSpPr>
        <dsp:cNvPr id="0" name=""/>
        <dsp:cNvSpPr/>
      </dsp:nvSpPr>
      <dsp:spPr>
        <a:xfrm>
          <a:off x="4625438" y="2509422"/>
          <a:ext cx="1631102" cy="1141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/>
            <a:t>Génération demande de règlement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/>
            <a:t>(Organisme et/ou Employeur et/ou Bénéficiaire)</a:t>
          </a:r>
        </a:p>
      </dsp:txBody>
      <dsp:txXfrm>
        <a:off x="4625438" y="2509422"/>
        <a:ext cx="1631102" cy="1141771"/>
      </dsp:txXfrm>
    </dsp:sp>
    <dsp:sp modelId="{5001D552-59B3-4DCE-88EE-5809527B5226}">
      <dsp:nvSpPr>
        <dsp:cNvPr id="0" name=""/>
        <dsp:cNvSpPr/>
      </dsp:nvSpPr>
      <dsp:spPr>
        <a:xfrm>
          <a:off x="6256541" y="2508867"/>
          <a:ext cx="598070" cy="1141782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4">
                <a:hueOff val="-6528880"/>
                <a:satOff val="29628"/>
                <a:lumOff val="-2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6528880"/>
                <a:satOff val="29628"/>
                <a:lumOff val="-2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6528880"/>
                <a:satOff val="29628"/>
                <a:lumOff val="-2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BEB560-365B-45C6-A058-51C5691400CE}">
      <dsp:nvSpPr>
        <dsp:cNvPr id="0" name=""/>
        <dsp:cNvSpPr/>
      </dsp:nvSpPr>
      <dsp:spPr>
        <a:xfrm>
          <a:off x="6854612" y="2509422"/>
          <a:ext cx="1631102" cy="1141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/>
            <a:t>Contrôle des pièces par votre correspondant</a:t>
          </a:r>
        </a:p>
      </dsp:txBody>
      <dsp:txXfrm>
        <a:off x="6854612" y="2509422"/>
        <a:ext cx="1631102" cy="1141771"/>
      </dsp:txXfrm>
    </dsp:sp>
    <dsp:sp modelId="{51605CB8-073A-4AA9-AECD-051037E29A5D}">
      <dsp:nvSpPr>
        <dsp:cNvPr id="0" name=""/>
        <dsp:cNvSpPr/>
      </dsp:nvSpPr>
      <dsp:spPr>
        <a:xfrm>
          <a:off x="8485714" y="2508867"/>
          <a:ext cx="598070" cy="1141782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4">
                <a:hueOff val="-9793320"/>
                <a:satOff val="44442"/>
                <a:lumOff val="-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9793320"/>
                <a:satOff val="44442"/>
                <a:lumOff val="-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9793320"/>
                <a:satOff val="44442"/>
                <a:lumOff val="-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AEFA69-841F-46BC-B9CE-C1B39FF4EB9B}">
      <dsp:nvSpPr>
        <dsp:cNvPr id="0" name=""/>
        <dsp:cNvSpPr/>
      </dsp:nvSpPr>
      <dsp:spPr>
        <a:xfrm>
          <a:off x="9149029" y="2414508"/>
          <a:ext cx="1386437" cy="1386437"/>
        </a:xfrm>
        <a:prstGeom prst="ellipse">
          <a:avLst/>
        </a:prstGeom>
        <a:gradFill rotWithShape="0">
          <a:gsLst>
            <a:gs pos="0">
              <a:schemeClr val="accent4">
                <a:hueOff val="-9793320"/>
                <a:satOff val="44442"/>
                <a:lumOff val="-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9793320"/>
                <a:satOff val="44442"/>
                <a:lumOff val="-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9793320"/>
                <a:satOff val="44442"/>
                <a:lumOff val="-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b="1" kern="1200" dirty="0"/>
            <a:t>Règlement effectué au         15 ou 30 de chaque mois</a:t>
          </a:r>
        </a:p>
      </dsp:txBody>
      <dsp:txXfrm>
        <a:off x="9352068" y="2617547"/>
        <a:ext cx="980359" cy="980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0BDEA5E-C859-5443-8589-A4E9D4552B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13A3A0-2861-A045-A7D1-FD7883AB71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07049-EFA6-1C49-ADD8-D24E80FBF7D1}" type="datetimeFigureOut">
              <a:rPr lang="fr-FR" smtClean="0"/>
              <a:t>22/09/2021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250D71-3021-374B-843A-FF8BA5B504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66CD2F-2B09-1944-969E-C72CA376B1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A8502-5906-9C4A-BAE5-B5B20F5AFC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8779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AE582-6C1B-4537-93FB-B95A4B2C6709}" type="datetimeFigureOut">
              <a:rPr lang="fr-FR" smtClean="0"/>
              <a:t>22/09/2021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2A883-761A-4CD6-A5A2-B0B06F1F76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2576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2A883-761A-4CD6-A5A2-B0B06F1F76E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38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4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27.xml"/><Relationship Id="rId7" Type="http://schemas.openxmlformats.org/officeDocument/2006/relationships/image" Target="../media/image18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1.png"/><Relationship Id="rId5" Type="http://schemas.openxmlformats.org/officeDocument/2006/relationships/slideMaster" Target="../slideMasters/slideMaster3.xml"/><Relationship Id="rId10" Type="http://schemas.openxmlformats.org/officeDocument/2006/relationships/image" Target="../media/image21.svg"/><Relationship Id="rId4" Type="http://schemas.openxmlformats.org/officeDocument/2006/relationships/tags" Target="../tags/tag28.xml"/><Relationship Id="rId9" Type="http://schemas.openxmlformats.org/officeDocument/2006/relationships/image" Target="../media/image2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9.xml"/><Relationship Id="rId4" Type="http://schemas.openxmlformats.org/officeDocument/2006/relationships/image" Target="../media/image2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0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4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7.xml"/><Relationship Id="rId7" Type="http://schemas.openxmlformats.org/officeDocument/2006/relationships/image" Target="../media/image9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3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4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4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4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48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4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5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53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5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5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5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9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60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6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6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6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6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6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6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6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6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69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ags" Target="../tags/tag7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ags" Target="../tags/tag7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ags" Target="../tags/tag7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ags" Target="../tags/tag7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ags" Target="../tags/tag7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ags" Target="../tags/tag7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ags" Target="../tags/tag7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ags" Target="../tags/tag7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ags" Target="../tags/tag79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ags" Target="../tags/tag80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ags" Target="../tags/tag8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ags" Target="../tags/tag8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ags" Target="../tags/tag8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ags" Target="../tags/tag8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ags" Target="../tags/tag8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ags" Target="../tags/tag8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ags" Target="../tags/tag8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ags" Target="../tags/tag89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ags" Target="../tags/tag9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7.xml"/><Relationship Id="rId7" Type="http://schemas.openxmlformats.org/officeDocument/2006/relationships/image" Target="../media/image9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11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66CF65-6644-46AD-A4FE-487B0C39B68E}"/>
              </a:ext>
            </a:extLst>
          </p:cNvPr>
          <p:cNvSpPr/>
          <p:nvPr/>
        </p:nvSpPr>
        <p:spPr>
          <a:xfrm>
            <a:off x="0" y="-28351"/>
            <a:ext cx="12192000" cy="688347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A2D198-705D-43E6-ABFF-22D76959AFF0}"/>
              </a:ext>
            </a:extLst>
          </p:cNvPr>
          <p:cNvSpPr/>
          <p:nvPr/>
        </p:nvSpPr>
        <p:spPr>
          <a:xfrm>
            <a:off x="0" y="-28351"/>
            <a:ext cx="12192000" cy="3607724"/>
          </a:xfrm>
          <a:prstGeom prst="rect">
            <a:avLst/>
          </a:prstGeom>
          <a:solidFill>
            <a:srgbClr val="009E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97A19C5-356E-47B0-A88E-46A6AAA859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085786"/>
          </a:xfrm>
          <a:prstGeom prst="rect">
            <a:avLst/>
          </a:prstGeom>
        </p:spPr>
        <p:txBody>
          <a:bodyPr anchor="b"/>
          <a:lstStyle>
            <a:lvl1pPr algn="ctr">
              <a:defRPr sz="4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9266493-C73E-4AA3-9A56-54D8ABF27B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12582"/>
            <a:ext cx="9144000" cy="14452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FR" sz="3200" b="1" kern="1200" cap="all" baseline="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ABCB09-50F8-49EF-A786-7EF4AC357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81D6A9-7EAC-499C-99A0-BAA1E4DA7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4C66-974D-48C1-9F07-D0213F288069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D19E79-D495-4B93-8C7A-B0352D72BFEC}"/>
              </a:ext>
            </a:extLst>
          </p:cNvPr>
          <p:cNvSpPr/>
          <p:nvPr/>
        </p:nvSpPr>
        <p:spPr>
          <a:xfrm>
            <a:off x="10905067" y="296573"/>
            <a:ext cx="1286933" cy="45719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39DD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Image 12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0DB72263-B2AA-4BE0-8D3C-30C56EE61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932" y="4884554"/>
            <a:ext cx="1881585" cy="1881585"/>
          </a:xfrm>
          <a:prstGeom prst="rect">
            <a:avLst/>
          </a:prstGeom>
        </p:spPr>
      </p:pic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205E918A-D560-4494-975C-379BF9343E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5925" y="-28574"/>
            <a:ext cx="2366075" cy="325148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Version - date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874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B0276E-880F-414E-B481-9FE61339F2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33F46A-DD09-484F-A789-F58B25867B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4FD03E-2173-4150-8C6D-0938B4334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7B81DA-3BCC-4474-811F-F7C5DAC7C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5EC945-B918-4824-A33A-DAC6D2080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4C66-974D-48C1-9F07-D0213F2880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822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E6864F-4135-45D6-AD49-E124BA591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00" y="125181"/>
            <a:ext cx="10708266" cy="1017272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 baseline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4C68455-CCC8-4AC5-AEF0-B939AEF2C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24A1BC-C1A9-40FA-AB28-F1FAC7AF2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2C8E-841B-46B3-BA9B-617710A59B0C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44A365-AEA6-459A-8E62-79DF75CA2BFD}"/>
              </a:ext>
            </a:extLst>
          </p:cNvPr>
          <p:cNvSpPr/>
          <p:nvPr/>
        </p:nvSpPr>
        <p:spPr>
          <a:xfrm>
            <a:off x="0" y="1142453"/>
            <a:ext cx="1168400" cy="571554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07C9A1-1AA7-40AB-9FE1-8346C1CE9A59}"/>
              </a:ext>
            </a:extLst>
          </p:cNvPr>
          <p:cNvSpPr/>
          <p:nvPr/>
        </p:nvSpPr>
        <p:spPr>
          <a:xfrm>
            <a:off x="10905067" y="298872"/>
            <a:ext cx="1286933" cy="45719"/>
          </a:xfrm>
          <a:prstGeom prst="rect">
            <a:avLst/>
          </a:prstGeom>
          <a:solidFill>
            <a:srgbClr val="009EE2"/>
          </a:solidFill>
          <a:ln>
            <a:solidFill>
              <a:srgbClr val="009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9EE2"/>
              </a:solidFill>
            </a:endParaRPr>
          </a:p>
        </p:txBody>
      </p:sp>
      <p:pic>
        <p:nvPicPr>
          <p:cNvPr id="9" name="Image 8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8992CEC6-FF37-44A0-9360-EF22908D8F0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0" y="6045036"/>
            <a:ext cx="687783" cy="6877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8288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1721D1C-0452-43A8-8DC2-3613A95C0F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805B058-4903-4E01-B492-E24E67B4FC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F74C66-974D-48C1-9F07-D0213F288069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3970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que ordesoft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88BB6F7-B009-4505-A95E-5169A43E5F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263BC7A-780B-422C-BA2A-EAFAFF0E26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F74C66-974D-48C1-9F07-D0213F288069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28A902-336C-4023-BF36-BF797D9B5922}"/>
              </a:ext>
            </a:extLst>
          </p:cNvPr>
          <p:cNvSpPr/>
          <p:nvPr/>
        </p:nvSpPr>
        <p:spPr>
          <a:xfrm>
            <a:off x="6282813" y="5319252"/>
            <a:ext cx="5909187" cy="1538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TRIANGLE">
            <a:extLst>
              <a:ext uri="{FF2B5EF4-FFF2-40B4-BE49-F238E27FC236}">
                <a16:creationId xmlns:a16="http://schemas.microsoft.com/office/drawing/2014/main" id="{D1595BFB-27B2-4867-8FB9-9BE23FBDB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924" y="-53439"/>
            <a:ext cx="7219071" cy="6964878"/>
          </a:xfrm>
          <a:prstGeom prst="rect">
            <a:avLst/>
          </a:prstGeom>
        </p:spPr>
      </p:pic>
      <p:grpSp>
        <p:nvGrpSpPr>
          <p:cNvPr id="7" name="PRESENTE">
            <a:extLst>
              <a:ext uri="{FF2B5EF4-FFF2-40B4-BE49-F238E27FC236}">
                <a16:creationId xmlns:a16="http://schemas.microsoft.com/office/drawing/2014/main" id="{5CCB1A6E-19DD-48CB-B1E9-C8EFCEB2A781}"/>
              </a:ext>
            </a:extLst>
          </p:cNvPr>
          <p:cNvGrpSpPr/>
          <p:nvPr/>
        </p:nvGrpSpPr>
        <p:grpSpPr>
          <a:xfrm>
            <a:off x="6636774" y="1032387"/>
            <a:ext cx="4200189" cy="1015663"/>
            <a:chOff x="6636774" y="1032387"/>
            <a:chExt cx="4200189" cy="1015663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ED004C8A-A8FF-4707-8259-9A3380D5178B}"/>
                </a:ext>
              </a:extLst>
            </p:cNvPr>
            <p:cNvSpPr txBox="1"/>
            <p:nvPr/>
          </p:nvSpPr>
          <p:spPr>
            <a:xfrm>
              <a:off x="6636774" y="1032387"/>
              <a:ext cx="420018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0" b="1" dirty="0">
                  <a:solidFill>
                    <a:schemeClr val="tx2"/>
                  </a:solidFill>
                </a:rPr>
                <a:t>PR</a:t>
              </a:r>
              <a:r>
                <a:rPr lang="fr-FR" sz="800" b="1" spc="600" dirty="0">
                  <a:solidFill>
                    <a:schemeClr val="bg1"/>
                  </a:solidFill>
                </a:rPr>
                <a:t> </a:t>
              </a:r>
              <a:r>
                <a:rPr lang="fr-FR" sz="6000" b="1" spc="600" dirty="0">
                  <a:solidFill>
                    <a:schemeClr val="bg1"/>
                  </a:solidFill>
                </a:rPr>
                <a:t>E</a:t>
              </a:r>
              <a:r>
                <a:rPr lang="fr-FR" sz="6000" b="1" dirty="0">
                  <a:solidFill>
                    <a:schemeClr val="tx2"/>
                  </a:solidFill>
                </a:rPr>
                <a:t>SENTE</a:t>
              </a:r>
            </a:p>
          </p:txBody>
        </p:sp>
        <p:pic>
          <p:nvPicPr>
            <p:cNvPr id="9" name="Image 8" descr="Une image contenant horloge, dessin, signe&#10;&#10;Description générée automatiquement">
              <a:extLst>
                <a:ext uri="{FF2B5EF4-FFF2-40B4-BE49-F238E27FC236}">
                  <a16:creationId xmlns:a16="http://schemas.microsoft.com/office/drawing/2014/main" id="{1A5B894E-6BB5-41DF-AA6F-5F06B9151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0562" y="1209369"/>
              <a:ext cx="634878" cy="652154"/>
            </a:xfrm>
            <a:prstGeom prst="rect">
              <a:avLst/>
            </a:prstGeom>
          </p:spPr>
        </p:pic>
      </p:grpSp>
      <p:sp>
        <p:nvSpPr>
          <p:cNvPr id="10" name="SOULIGNE">
            <a:extLst>
              <a:ext uri="{FF2B5EF4-FFF2-40B4-BE49-F238E27FC236}">
                <a16:creationId xmlns:a16="http://schemas.microsoft.com/office/drawing/2014/main" id="{C89E1446-86BF-415B-B6CC-AFE3C520308B}"/>
              </a:ext>
            </a:extLst>
          </p:cNvPr>
          <p:cNvSpPr/>
          <p:nvPr/>
        </p:nvSpPr>
        <p:spPr>
          <a:xfrm>
            <a:off x="7502013" y="2000282"/>
            <a:ext cx="3677264" cy="8526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LLOGO ORDESOFT BLANC" descr="Une image contenant dessin, fenêtre&#10;&#10;Description générée automatiquement">
            <a:extLst>
              <a:ext uri="{FF2B5EF4-FFF2-40B4-BE49-F238E27FC236}">
                <a16:creationId xmlns:a16="http://schemas.microsoft.com/office/drawing/2014/main" id="{2886D8CB-4BF1-47B6-8AE9-C88DA09DAC2B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573" y="4108862"/>
            <a:ext cx="1188562" cy="1064575"/>
          </a:xfrm>
          <a:prstGeom prst="rect">
            <a:avLst/>
          </a:prstGeom>
        </p:spPr>
      </p:pic>
      <p:pic>
        <p:nvPicPr>
          <p:cNvPr id="12" name="LOGO ORDESOFT BLEU" descr="Une image contenant dessin, fenêtre&#10;&#10;Description générée automatiquement">
            <a:extLst>
              <a:ext uri="{FF2B5EF4-FFF2-40B4-BE49-F238E27FC236}">
                <a16:creationId xmlns:a16="http://schemas.microsoft.com/office/drawing/2014/main" id="{D9BDDC47-48ED-4A3F-A313-74DFBF7BFA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265" y="1535446"/>
            <a:ext cx="2637694" cy="2362539"/>
          </a:xfrm>
          <a:prstGeom prst="rect">
            <a:avLst/>
          </a:prstGeom>
        </p:spPr>
      </p:pic>
      <p:sp>
        <p:nvSpPr>
          <p:cNvPr id="13" name="Parallélogramme 12">
            <a:extLst>
              <a:ext uri="{FF2B5EF4-FFF2-40B4-BE49-F238E27FC236}">
                <a16:creationId xmlns:a16="http://schemas.microsoft.com/office/drawing/2014/main" id="{16234D5C-6598-4C61-948D-84ACB9808B33}"/>
              </a:ext>
            </a:extLst>
          </p:cNvPr>
          <p:cNvSpPr/>
          <p:nvPr/>
        </p:nvSpPr>
        <p:spPr>
          <a:xfrm rot="19929344" flipH="1">
            <a:off x="2328477" y="3231231"/>
            <a:ext cx="3053165" cy="3429000"/>
          </a:xfrm>
          <a:prstGeom prst="parallelogram">
            <a:avLst>
              <a:gd name="adj" fmla="val 26793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Titre 14">
            <a:extLst>
              <a:ext uri="{FF2B5EF4-FFF2-40B4-BE49-F238E27FC236}">
                <a16:creationId xmlns:a16="http://schemas.microsoft.com/office/drawing/2014/main" id="{7EE013AE-CD38-4FBE-AF37-7D4951151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752" y="365125"/>
            <a:ext cx="2157984" cy="46393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827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00"/>
    </mc:Choice>
    <mc:Fallback xmlns="">
      <p:transition spd="slow" advClick="0" advTm="5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-0.32995 0.23913 " pathEditMode="relative" rAng="0" ptsTypes="AA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7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28698 0.22384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49" y="1118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50"/>
                            </p:stCondLst>
                            <p:childTnLst>
                              <p:par>
                                <p:cTn id="5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IMATION AVANT TITRE P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66CF65-6644-46AD-A4FE-487B0C39B68E}"/>
              </a:ext>
            </a:extLst>
          </p:cNvPr>
          <p:cNvSpPr/>
          <p:nvPr/>
        </p:nvSpPr>
        <p:spPr>
          <a:xfrm>
            <a:off x="0" y="-28351"/>
            <a:ext cx="12192000" cy="688347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A2D198-705D-43E6-ABFF-22D76959AFF0}"/>
              </a:ext>
            </a:extLst>
          </p:cNvPr>
          <p:cNvSpPr/>
          <p:nvPr/>
        </p:nvSpPr>
        <p:spPr>
          <a:xfrm>
            <a:off x="0" y="-28351"/>
            <a:ext cx="12192000" cy="3607724"/>
          </a:xfrm>
          <a:prstGeom prst="rect">
            <a:avLst/>
          </a:prstGeom>
          <a:solidFill>
            <a:srgbClr val="009E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D19E79-D495-4B93-8C7A-B0352D72BFEC}"/>
              </a:ext>
            </a:extLst>
          </p:cNvPr>
          <p:cNvSpPr/>
          <p:nvPr/>
        </p:nvSpPr>
        <p:spPr>
          <a:xfrm>
            <a:off x="10905067" y="296573"/>
            <a:ext cx="1286933" cy="45719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39DD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81AFBFF-F00F-49F4-8977-2C028D66E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6082" y="1222391"/>
            <a:ext cx="5359836" cy="5359836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8957B0F0-FA01-4ABB-948D-0B4826BB1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647432" cy="85726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9216654"/>
      </p:ext>
    </p:extLst>
  </p:cSld>
  <p:clrMapOvr>
    <a:masterClrMapping/>
  </p:clrMapOvr>
  <p:transition advClick="0" advTm="5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P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66CF65-6644-46AD-A4FE-487B0C39B68E}"/>
              </a:ext>
            </a:extLst>
          </p:cNvPr>
          <p:cNvSpPr/>
          <p:nvPr/>
        </p:nvSpPr>
        <p:spPr>
          <a:xfrm>
            <a:off x="0" y="-28351"/>
            <a:ext cx="12192000" cy="688347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A2D198-705D-43E6-ABFF-22D76959AFF0}"/>
              </a:ext>
            </a:extLst>
          </p:cNvPr>
          <p:cNvSpPr/>
          <p:nvPr/>
        </p:nvSpPr>
        <p:spPr>
          <a:xfrm>
            <a:off x="0" y="-28351"/>
            <a:ext cx="12192000" cy="3607724"/>
          </a:xfrm>
          <a:prstGeom prst="rect">
            <a:avLst/>
          </a:prstGeom>
          <a:solidFill>
            <a:srgbClr val="009E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97A19C5-356E-47B0-A88E-46A6AAA859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085786"/>
          </a:xfrm>
          <a:prstGeom prst="rect">
            <a:avLst/>
          </a:prstGeom>
        </p:spPr>
        <p:txBody>
          <a:bodyPr anchor="b"/>
          <a:lstStyle>
            <a:lvl1pPr algn="ctr">
              <a:defRPr sz="4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9266493-C73E-4AA3-9A56-54D8ABF27B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12582"/>
            <a:ext cx="9144000" cy="14452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FR" sz="3200" b="1" kern="1200" cap="all" baseline="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ABCB09-50F8-49EF-A786-7EF4AC357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81D6A9-7EAC-499C-99A0-BAA1E4DA7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4C66-974D-48C1-9F07-D0213F288069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D19E79-D495-4B93-8C7A-B0352D72BFEC}"/>
              </a:ext>
            </a:extLst>
          </p:cNvPr>
          <p:cNvSpPr/>
          <p:nvPr/>
        </p:nvSpPr>
        <p:spPr>
          <a:xfrm>
            <a:off x="10905067" y="296573"/>
            <a:ext cx="1286933" cy="45719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39DD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Image 12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0DB72263-B2AA-4BE0-8D3C-30C56EE61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208" y="4884554"/>
            <a:ext cx="1881585" cy="1881585"/>
          </a:xfrm>
          <a:prstGeom prst="rect">
            <a:avLst/>
          </a:prstGeom>
        </p:spPr>
      </p:pic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205E918A-D560-4494-975C-379BF9343E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5925" y="-28574"/>
            <a:ext cx="2366075" cy="325148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Version - date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560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IMATION AVANT AVANTPROP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fenêtre, dessin&#10;&#10;Description générée automatiquement">
            <a:extLst>
              <a:ext uri="{FF2B5EF4-FFF2-40B4-BE49-F238E27FC236}">
                <a16:creationId xmlns:a16="http://schemas.microsoft.com/office/drawing/2014/main" id="{17856308-19C5-4E0E-8902-ACD33ECD5D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500" y="1783064"/>
            <a:ext cx="2160000" cy="2160000"/>
          </a:xfrm>
          <a:prstGeom prst="rect">
            <a:avLst/>
          </a:prstGeom>
        </p:spPr>
      </p:pic>
      <p:grpSp>
        <p:nvGrpSpPr>
          <p:cNvPr id="20" name="triange">
            <a:extLst>
              <a:ext uri="{FF2B5EF4-FFF2-40B4-BE49-F238E27FC236}">
                <a16:creationId xmlns:a16="http://schemas.microsoft.com/office/drawing/2014/main" id="{74191B41-81A3-4F4A-BFAE-CDFC98C9DC29}"/>
              </a:ext>
            </a:extLst>
          </p:cNvPr>
          <p:cNvGrpSpPr/>
          <p:nvPr/>
        </p:nvGrpSpPr>
        <p:grpSpPr>
          <a:xfrm>
            <a:off x="-20902" y="-1034308"/>
            <a:ext cx="7421404" cy="8503476"/>
            <a:chOff x="-20902" y="-1034308"/>
            <a:chExt cx="7421404" cy="8503476"/>
          </a:xfrm>
        </p:grpSpPr>
        <p:sp>
          <p:nvSpPr>
            <p:cNvPr id="5" name="Triangle rectangle 4">
              <a:extLst>
                <a:ext uri="{FF2B5EF4-FFF2-40B4-BE49-F238E27FC236}">
                  <a16:creationId xmlns:a16="http://schemas.microsoft.com/office/drawing/2014/main" id="{298082A9-EFEB-4010-ADB8-B0FADFF67D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5498" y="-1034308"/>
              <a:ext cx="7416000" cy="8503476"/>
            </a:xfrm>
            <a:prstGeom prst="rtTriangle">
              <a:avLst/>
            </a:prstGeom>
            <a:solidFill>
              <a:srgbClr val="009EE2"/>
            </a:solidFill>
            <a:ln>
              <a:solidFill>
                <a:srgbClr val="439D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" name="Image 11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97715454-8A50-47C8-A186-86EFBE794AAE}"/>
                </a:ext>
              </a:extLst>
            </p:cNvPr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975"/>
            <a:stretch/>
          </p:blipFill>
          <p:spPr>
            <a:xfrm>
              <a:off x="-20902" y="5935365"/>
              <a:ext cx="5771912" cy="982666"/>
            </a:xfrm>
            <a:prstGeom prst="rect">
              <a:avLst/>
            </a:prstGeom>
          </p:spPr>
        </p:pic>
      </p:grpSp>
      <p:pic>
        <p:nvPicPr>
          <p:cNvPr id="19" name="Image 1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F8FF75CA-0607-4108-98AF-487A031237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875" y="1783064"/>
            <a:ext cx="2160000" cy="2160000"/>
          </a:xfrm>
          <a:prstGeom prst="rect">
            <a:avLst/>
          </a:prstGeom>
        </p:spPr>
      </p:pic>
      <p:pic>
        <p:nvPicPr>
          <p:cNvPr id="22" name="Graphique 21" descr="Double geste d’appui">
            <a:extLst>
              <a:ext uri="{FF2B5EF4-FFF2-40B4-BE49-F238E27FC236}">
                <a16:creationId xmlns:a16="http://schemas.microsoft.com/office/drawing/2014/main" id="{9E74213A-D971-45ED-B194-5D5E6085B94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15213" y="1816936"/>
            <a:ext cx="2126128" cy="2126128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780B11CA-6A45-43EC-BEE5-6B717713BC2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104073" y="2101317"/>
            <a:ext cx="45547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 symbole apparait quand certaines zones de la page de cet </a:t>
            </a:r>
            <a:r>
              <a:rPr lang="fr-FR" sz="2000" dirty="0" err="1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ORDEPédia</a:t>
            </a:r>
            <a:r>
              <a:rPr lang="fr-FR" sz="200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sont cliquables</a:t>
            </a:r>
          </a:p>
        </p:txBody>
      </p:sp>
      <p:sp>
        <p:nvSpPr>
          <p:cNvPr id="25" name="Titre 24">
            <a:extLst>
              <a:ext uri="{FF2B5EF4-FFF2-40B4-BE49-F238E27FC236}">
                <a16:creationId xmlns:a16="http://schemas.microsoft.com/office/drawing/2014/main" id="{B986176A-263D-400E-81B9-CD4F7F55C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4073" y="1510744"/>
            <a:ext cx="4319832" cy="54464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spcAft>
                <a:spcPts val="600"/>
              </a:spcAft>
              <a:defRPr lang="fr-FR" sz="2400" kern="1200" dirty="0">
                <a:solidFill>
                  <a:srgbClr val="009C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7874607"/>
      </p:ext>
    </p:extLst>
  </p:cSld>
  <p:clrMapOvr>
    <a:masterClrMapping/>
  </p:clrMapOvr>
  <p:transition spd="slow" advClick="0" advTm="7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7" presetClass="emph" presetSubtype="0" fill="remove" nodeType="after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  <p:bldP spid="23" grpId="1" build="allAtOnce"/>
      <p:bldP spid="25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C43E203-4C5B-414E-83E0-5D9AE518F1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463F4B-743C-47B6-9E27-D3CDB5290D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F74C66-974D-48C1-9F07-D0213F288069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Triangle rectangle 4">
            <a:extLst>
              <a:ext uri="{FF2B5EF4-FFF2-40B4-BE49-F238E27FC236}">
                <a16:creationId xmlns:a16="http://schemas.microsoft.com/office/drawing/2014/main" id="{298082A9-EFEB-4010-ADB8-B0FADFF67DDF}"/>
              </a:ext>
            </a:extLst>
          </p:cNvPr>
          <p:cNvSpPr/>
          <p:nvPr/>
        </p:nvSpPr>
        <p:spPr>
          <a:xfrm>
            <a:off x="-20901" y="-1035181"/>
            <a:ext cx="7204604" cy="8261081"/>
          </a:xfrm>
          <a:prstGeom prst="rtTriangle">
            <a:avLst/>
          </a:prstGeom>
          <a:solidFill>
            <a:srgbClr val="009EE2"/>
          </a:solidFill>
          <a:ln>
            <a:solidFill>
              <a:srgbClr val="43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112E0E-2BBB-4FA7-8532-0CBEAFCD214D}"/>
              </a:ext>
            </a:extLst>
          </p:cNvPr>
          <p:cNvSpPr/>
          <p:nvPr/>
        </p:nvSpPr>
        <p:spPr>
          <a:xfrm>
            <a:off x="5731934" y="2284006"/>
            <a:ext cx="1286933" cy="45719"/>
          </a:xfrm>
          <a:prstGeom prst="rect">
            <a:avLst/>
          </a:prstGeom>
          <a:solidFill>
            <a:srgbClr val="009EE2"/>
          </a:solidFill>
          <a:ln>
            <a:solidFill>
              <a:srgbClr val="43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B47564A4-6E50-48D3-96CA-C45A152570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14988" y="2649538"/>
            <a:ext cx="4728274" cy="24770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76717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itre 16">
            <a:extLst>
              <a:ext uri="{FF2B5EF4-FFF2-40B4-BE49-F238E27FC236}">
                <a16:creationId xmlns:a16="http://schemas.microsoft.com/office/drawing/2014/main" id="{32A1D325-CCAA-4E4C-BC09-384B29A75C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4987" y="1744950"/>
            <a:ext cx="3642783" cy="539056"/>
          </a:xfrm>
          <a:prstGeom prst="rect">
            <a:avLst/>
          </a:prstGeom>
        </p:spPr>
        <p:txBody>
          <a:bodyPr/>
          <a:lstStyle>
            <a:lvl1pPr>
              <a:defRPr lang="fr-FR" sz="3200" b="1" kern="1200" dirty="0">
                <a:solidFill>
                  <a:srgbClr val="76717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AVANT PROPOS</a:t>
            </a:r>
          </a:p>
        </p:txBody>
      </p:sp>
      <p:pic>
        <p:nvPicPr>
          <p:cNvPr id="15" name="Image 1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0FB1851-7D78-420C-B03F-D7BF2F5A99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75"/>
          <a:stretch/>
        </p:blipFill>
        <p:spPr>
          <a:xfrm>
            <a:off x="-20902" y="5935365"/>
            <a:ext cx="5771912" cy="982666"/>
          </a:xfrm>
          <a:prstGeom prst="rect">
            <a:avLst/>
          </a:prstGeom>
        </p:spPr>
      </p:pic>
      <p:pic>
        <p:nvPicPr>
          <p:cNvPr id="16" name="Image 15" descr="Une image contenant dessin, fenêtre&#10;&#10;Description générée automatiquement">
            <a:extLst>
              <a:ext uri="{FF2B5EF4-FFF2-40B4-BE49-F238E27FC236}">
                <a16:creationId xmlns:a16="http://schemas.microsoft.com/office/drawing/2014/main" id="{64622EEB-D4C1-4155-9307-6CBACA8B66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00" y="1800000"/>
            <a:ext cx="2160000" cy="216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987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E6864F-4135-45D6-AD49-E124BA591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00" y="125181"/>
            <a:ext cx="10708266" cy="1017272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 baseline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4C68455-CCC8-4AC5-AEF0-B939AEF2C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24A1BC-C1A9-40FA-AB28-F1FAC7AF2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4C66-974D-48C1-9F07-D0213F288069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44A365-AEA6-459A-8E62-79DF75CA2BFD}"/>
              </a:ext>
            </a:extLst>
          </p:cNvPr>
          <p:cNvSpPr/>
          <p:nvPr/>
        </p:nvSpPr>
        <p:spPr>
          <a:xfrm>
            <a:off x="0" y="1142453"/>
            <a:ext cx="1168400" cy="571554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07C9A1-1AA7-40AB-9FE1-8346C1CE9A59}"/>
              </a:ext>
            </a:extLst>
          </p:cNvPr>
          <p:cNvSpPr/>
          <p:nvPr/>
        </p:nvSpPr>
        <p:spPr>
          <a:xfrm>
            <a:off x="10905067" y="298872"/>
            <a:ext cx="1286933" cy="45719"/>
          </a:xfrm>
          <a:prstGeom prst="rect">
            <a:avLst/>
          </a:prstGeom>
          <a:solidFill>
            <a:srgbClr val="009EE2"/>
          </a:solidFill>
          <a:ln>
            <a:solidFill>
              <a:srgbClr val="009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9EE2"/>
              </a:solidFill>
            </a:endParaRPr>
          </a:p>
        </p:txBody>
      </p:sp>
      <p:pic>
        <p:nvPicPr>
          <p:cNvPr id="9" name="Image 8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8992CEC6-FF37-44A0-9360-EF22908D8F0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0" y="6045036"/>
            <a:ext cx="687783" cy="687783"/>
          </a:xfrm>
          <a:prstGeom prst="rect">
            <a:avLst/>
          </a:prstGeom>
        </p:spPr>
      </p:pic>
      <p:pic>
        <p:nvPicPr>
          <p:cNvPr id="10" name="Graphique 9" descr="Informations">
            <a:extLst>
              <a:ext uri="{FF2B5EF4-FFF2-40B4-BE49-F238E27FC236}">
                <a16:creationId xmlns:a16="http://schemas.microsoft.com/office/drawing/2014/main" id="{381D6209-4A7D-4EEA-AFF5-B3D40E7212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5376" y="1828800"/>
            <a:ext cx="3200400" cy="3200400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53A7046-FD23-4F08-8EAE-B4915C33C2A7}"/>
              </a:ext>
            </a:extLst>
          </p:cNvPr>
          <p:cNvCxnSpPr>
            <a:cxnSpLocks/>
          </p:cNvCxnSpPr>
          <p:nvPr/>
        </p:nvCxnSpPr>
        <p:spPr>
          <a:xfrm>
            <a:off x="4505776" y="2971176"/>
            <a:ext cx="4314374" cy="0"/>
          </a:xfrm>
          <a:prstGeom prst="line">
            <a:avLst/>
          </a:prstGeom>
          <a:ln w="28575">
            <a:solidFill>
              <a:srgbClr val="009E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8F501BC0-8B6F-4B98-A40C-54F26CB5DE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05324" y="2464554"/>
            <a:ext cx="5739055" cy="476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b="1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À QUOI SERT </a:t>
            </a:r>
            <a:endParaRPr lang="fr-FR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ED841779-D0CC-4203-A0D4-9261C2FAC9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5325" y="3176588"/>
            <a:ext cx="6989763" cy="333057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bg1">
                  <a:lumMod val="50000"/>
                </a:schemeClr>
              </a:buClr>
              <a:buSzPct val="75000"/>
              <a:buFont typeface="Wingdings 3" panose="05040102010807070707" pitchFamily="18" charset="2"/>
              <a:buChar char="u"/>
              <a:defRPr sz="1800">
                <a:solidFill>
                  <a:srgbClr val="767171"/>
                </a:solidFill>
              </a:defRPr>
            </a:lvl1pPr>
            <a:lvl2pPr marL="685800" indent="-228600">
              <a:buClr>
                <a:srgbClr val="009EE2"/>
              </a:buClr>
              <a:buSzPct val="75000"/>
              <a:buFont typeface="Wingdings 3" panose="05040102010807070707" pitchFamily="18" charset="2"/>
              <a:buChar char="u"/>
              <a:defRPr sz="1600">
                <a:solidFill>
                  <a:srgbClr val="767171"/>
                </a:solidFill>
              </a:defRPr>
            </a:lvl2pPr>
            <a:lvl3pPr marL="1143000" indent="-228600">
              <a:buClr>
                <a:srgbClr val="009EE2"/>
              </a:buClr>
              <a:buSzPct val="75000"/>
              <a:buFont typeface="Wingdings 3" panose="05040102010807070707" pitchFamily="18" charset="2"/>
              <a:buChar char="u"/>
              <a:defRPr sz="1400">
                <a:solidFill>
                  <a:srgbClr val="767171"/>
                </a:solidFill>
              </a:defRPr>
            </a:lvl3pPr>
            <a:lvl4pPr marL="1600200" indent="-228600">
              <a:buClr>
                <a:srgbClr val="009EE2"/>
              </a:buClr>
              <a:buSzPct val="75000"/>
              <a:buFont typeface="Wingdings 3" panose="05040102010807070707" pitchFamily="18" charset="2"/>
              <a:buChar char="u"/>
              <a:defRPr sz="1200">
                <a:solidFill>
                  <a:srgbClr val="767171"/>
                </a:solidFill>
              </a:defRPr>
            </a:lvl4pPr>
            <a:lvl5pPr marL="2057400" indent="-228600">
              <a:buClr>
                <a:srgbClr val="009EE2"/>
              </a:buClr>
              <a:buSzPct val="75000"/>
              <a:buFont typeface="Wingdings 3" panose="05040102010807070707" pitchFamily="18" charset="2"/>
              <a:buChar char="u"/>
              <a:defRPr sz="1200">
                <a:solidFill>
                  <a:srgbClr val="767171"/>
                </a:solidFill>
              </a:defRPr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437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k object 16">
            <a:extLst>
              <a:ext uri="{FF2B5EF4-FFF2-40B4-BE49-F238E27FC236}">
                <a16:creationId xmlns:a16="http://schemas.microsoft.com/office/drawing/2014/main" id="{55563391-5CDE-3944-B523-16C074A10D27}"/>
              </a:ext>
            </a:extLst>
          </p:cNvPr>
          <p:cNvSpPr/>
          <p:nvPr userDrawn="1"/>
        </p:nvSpPr>
        <p:spPr>
          <a:xfrm>
            <a:off x="99006" y="6517248"/>
            <a:ext cx="12008273" cy="251996"/>
          </a:xfrm>
          <a:custGeom>
            <a:avLst/>
            <a:gdLst/>
            <a:ahLst/>
            <a:cxnLst/>
            <a:rect l="l" t="t" r="r" b="b"/>
            <a:pathLst>
              <a:path w="9006205" h="189229">
                <a:moveTo>
                  <a:pt x="0" y="189230"/>
                </a:moveTo>
                <a:lnTo>
                  <a:pt x="9005620" y="189230"/>
                </a:lnTo>
                <a:lnTo>
                  <a:pt x="9005620" y="0"/>
                </a:lnTo>
                <a:lnTo>
                  <a:pt x="0" y="0"/>
                </a:lnTo>
                <a:lnTo>
                  <a:pt x="0" y="189230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0" name="bk object 17">
            <a:extLst>
              <a:ext uri="{FF2B5EF4-FFF2-40B4-BE49-F238E27FC236}">
                <a16:creationId xmlns:a16="http://schemas.microsoft.com/office/drawing/2014/main" id="{9219F306-CE97-0944-85A7-37065FF3A6A3}"/>
              </a:ext>
            </a:extLst>
          </p:cNvPr>
          <p:cNvSpPr/>
          <p:nvPr userDrawn="1"/>
        </p:nvSpPr>
        <p:spPr>
          <a:xfrm>
            <a:off x="99005" y="4667026"/>
            <a:ext cx="255693" cy="1850222"/>
          </a:xfrm>
          <a:custGeom>
            <a:avLst/>
            <a:gdLst/>
            <a:ahLst/>
            <a:cxnLst/>
            <a:rect l="l" t="t" r="r" b="b"/>
            <a:pathLst>
              <a:path w="191770" h="1389379">
                <a:moveTo>
                  <a:pt x="0" y="1389380"/>
                </a:moveTo>
                <a:lnTo>
                  <a:pt x="191363" y="1389380"/>
                </a:lnTo>
                <a:lnTo>
                  <a:pt x="191363" y="0"/>
                </a:lnTo>
                <a:lnTo>
                  <a:pt x="0" y="0"/>
                </a:lnTo>
                <a:lnTo>
                  <a:pt x="0" y="1389380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1" name="bk object 18">
            <a:extLst>
              <a:ext uri="{FF2B5EF4-FFF2-40B4-BE49-F238E27FC236}">
                <a16:creationId xmlns:a16="http://schemas.microsoft.com/office/drawing/2014/main" id="{6A8E65A0-378E-BA4A-B15F-09C50A97F419}"/>
              </a:ext>
            </a:extLst>
          </p:cNvPr>
          <p:cNvSpPr/>
          <p:nvPr userDrawn="1"/>
        </p:nvSpPr>
        <p:spPr>
          <a:xfrm>
            <a:off x="11851348" y="4667738"/>
            <a:ext cx="255693" cy="1851068"/>
          </a:xfrm>
          <a:custGeom>
            <a:avLst/>
            <a:gdLst/>
            <a:ahLst/>
            <a:cxnLst/>
            <a:rect l="l" t="t" r="r" b="b"/>
            <a:pathLst>
              <a:path w="191770" h="1390014">
                <a:moveTo>
                  <a:pt x="191363" y="0"/>
                </a:moveTo>
                <a:lnTo>
                  <a:pt x="0" y="0"/>
                </a:lnTo>
                <a:lnTo>
                  <a:pt x="0" y="1389418"/>
                </a:lnTo>
                <a:lnTo>
                  <a:pt x="191363" y="1389418"/>
                </a:lnTo>
                <a:lnTo>
                  <a:pt x="191363" y="0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2" name="bk object 19">
            <a:extLst>
              <a:ext uri="{FF2B5EF4-FFF2-40B4-BE49-F238E27FC236}">
                <a16:creationId xmlns:a16="http://schemas.microsoft.com/office/drawing/2014/main" id="{7724D445-AA5E-214F-B64B-2C948531E6EB}"/>
              </a:ext>
            </a:extLst>
          </p:cNvPr>
          <p:cNvSpPr/>
          <p:nvPr userDrawn="1"/>
        </p:nvSpPr>
        <p:spPr>
          <a:xfrm>
            <a:off x="99000" y="337992"/>
            <a:ext cx="255693" cy="1848531"/>
          </a:xfrm>
          <a:custGeom>
            <a:avLst/>
            <a:gdLst/>
            <a:ahLst/>
            <a:cxnLst/>
            <a:rect l="l" t="t" r="r" b="b"/>
            <a:pathLst>
              <a:path w="191770" h="1388110">
                <a:moveTo>
                  <a:pt x="0" y="1388109"/>
                </a:moveTo>
                <a:lnTo>
                  <a:pt x="191363" y="1388109"/>
                </a:lnTo>
                <a:lnTo>
                  <a:pt x="191363" y="0"/>
                </a:lnTo>
                <a:lnTo>
                  <a:pt x="0" y="0"/>
                </a:lnTo>
                <a:lnTo>
                  <a:pt x="0" y="1388109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3" name="bk object 20">
            <a:extLst>
              <a:ext uri="{FF2B5EF4-FFF2-40B4-BE49-F238E27FC236}">
                <a16:creationId xmlns:a16="http://schemas.microsoft.com/office/drawing/2014/main" id="{AD4EBFD8-4FA5-C640-85E1-0B0D8B93AAD7}"/>
              </a:ext>
            </a:extLst>
          </p:cNvPr>
          <p:cNvSpPr/>
          <p:nvPr userDrawn="1"/>
        </p:nvSpPr>
        <p:spPr>
          <a:xfrm>
            <a:off x="99001" y="85996"/>
            <a:ext cx="12008273" cy="251996"/>
          </a:xfrm>
          <a:custGeom>
            <a:avLst/>
            <a:gdLst/>
            <a:ahLst/>
            <a:cxnLst/>
            <a:rect l="l" t="t" r="r" b="b"/>
            <a:pathLst>
              <a:path w="9006205" h="189229">
                <a:moveTo>
                  <a:pt x="0" y="189230"/>
                </a:moveTo>
                <a:lnTo>
                  <a:pt x="9005620" y="189230"/>
                </a:lnTo>
                <a:lnTo>
                  <a:pt x="9005620" y="0"/>
                </a:lnTo>
                <a:lnTo>
                  <a:pt x="0" y="0"/>
                </a:lnTo>
                <a:lnTo>
                  <a:pt x="0" y="189230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4" name="bk object 21">
            <a:extLst>
              <a:ext uri="{FF2B5EF4-FFF2-40B4-BE49-F238E27FC236}">
                <a16:creationId xmlns:a16="http://schemas.microsoft.com/office/drawing/2014/main" id="{4E0B87F8-5B0A-C747-ADBE-998A4B2C67CF}"/>
              </a:ext>
            </a:extLst>
          </p:cNvPr>
          <p:cNvSpPr/>
          <p:nvPr userDrawn="1"/>
        </p:nvSpPr>
        <p:spPr>
          <a:xfrm>
            <a:off x="11851343" y="337231"/>
            <a:ext cx="255693" cy="1849377"/>
          </a:xfrm>
          <a:custGeom>
            <a:avLst/>
            <a:gdLst/>
            <a:ahLst/>
            <a:cxnLst/>
            <a:rect l="l" t="t" r="r" b="b"/>
            <a:pathLst>
              <a:path w="191770" h="1388745">
                <a:moveTo>
                  <a:pt x="191363" y="0"/>
                </a:moveTo>
                <a:lnTo>
                  <a:pt x="0" y="0"/>
                </a:lnTo>
                <a:lnTo>
                  <a:pt x="0" y="1388732"/>
                </a:lnTo>
                <a:lnTo>
                  <a:pt x="191363" y="1388732"/>
                </a:lnTo>
                <a:lnTo>
                  <a:pt x="191363" y="0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5" name="Holder 2">
            <a:extLst>
              <a:ext uri="{FF2B5EF4-FFF2-40B4-BE49-F238E27FC236}">
                <a16:creationId xmlns:a16="http://schemas.microsoft.com/office/drawing/2014/main" id="{39365E96-EBC8-2D44-B5FD-A6B279C4F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694" y="922631"/>
            <a:ext cx="11496412" cy="47101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996" b="1" i="0">
                <a:solidFill>
                  <a:srgbClr val="00A8A9"/>
                </a:solidFill>
                <a:latin typeface="Georgia"/>
                <a:cs typeface="Georgia"/>
              </a:defRPr>
            </a:lvl1pPr>
          </a:lstStyle>
          <a:p>
            <a:endParaRPr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6845AC2-6677-5D44-92BD-9958F55F7C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7" y="2969130"/>
            <a:ext cx="295639" cy="865770"/>
          </a:xfrm>
          <a:prstGeom prst="rect">
            <a:avLst/>
          </a:prstGeom>
        </p:spPr>
      </p:pic>
      <p:sp>
        <p:nvSpPr>
          <p:cNvPr id="17" name="Holder 6">
            <a:extLst>
              <a:ext uri="{FF2B5EF4-FFF2-40B4-BE49-F238E27FC236}">
                <a16:creationId xmlns:a16="http://schemas.microsoft.com/office/drawing/2014/main" id="{6BBA62E1-0992-B747-A931-9D7E7F72AC5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851343" y="2293686"/>
            <a:ext cx="311725" cy="227307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9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5622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C43E203-4C5B-414E-83E0-5D9AE518F1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463F4B-743C-47B6-9E27-D3CDB5290D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F74C66-974D-48C1-9F07-D0213F288069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Triangle rectangle 4">
            <a:extLst>
              <a:ext uri="{FF2B5EF4-FFF2-40B4-BE49-F238E27FC236}">
                <a16:creationId xmlns:a16="http://schemas.microsoft.com/office/drawing/2014/main" id="{298082A9-EFEB-4010-ADB8-B0FADFF67DDF}"/>
              </a:ext>
            </a:extLst>
          </p:cNvPr>
          <p:cNvSpPr/>
          <p:nvPr/>
        </p:nvSpPr>
        <p:spPr>
          <a:xfrm>
            <a:off x="-20901" y="-1035181"/>
            <a:ext cx="7204604" cy="8261081"/>
          </a:xfrm>
          <a:prstGeom prst="rtTriangle">
            <a:avLst/>
          </a:prstGeom>
          <a:solidFill>
            <a:srgbClr val="009EE2"/>
          </a:solidFill>
          <a:ln>
            <a:solidFill>
              <a:srgbClr val="43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112E0E-2BBB-4FA7-8532-0CBEAFCD214D}"/>
              </a:ext>
            </a:extLst>
          </p:cNvPr>
          <p:cNvSpPr/>
          <p:nvPr/>
        </p:nvSpPr>
        <p:spPr>
          <a:xfrm>
            <a:off x="5731934" y="2284006"/>
            <a:ext cx="1286933" cy="45719"/>
          </a:xfrm>
          <a:prstGeom prst="rect">
            <a:avLst/>
          </a:prstGeom>
          <a:solidFill>
            <a:srgbClr val="009EE2"/>
          </a:solidFill>
          <a:ln>
            <a:solidFill>
              <a:srgbClr val="43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35B39769-20F8-4678-941F-F4310539BBA4}"/>
              </a:ext>
            </a:extLst>
          </p:cNvPr>
          <p:cNvGrpSpPr/>
          <p:nvPr/>
        </p:nvGrpSpPr>
        <p:grpSpPr>
          <a:xfrm>
            <a:off x="1955086" y="1315628"/>
            <a:ext cx="3124729" cy="3566946"/>
            <a:chOff x="1955086" y="1315628"/>
            <a:chExt cx="3124729" cy="3566946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24DA17A7-291D-43D2-8A71-C78C4F3BB320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5086" y="1757845"/>
              <a:ext cx="3124729" cy="3124729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00CB4CD3-AA78-4E46-A26C-18F380E21C4D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6" t="-14373" r="5139" b="7418"/>
            <a:stretch/>
          </p:blipFill>
          <p:spPr>
            <a:xfrm>
              <a:off x="2053167" y="1315628"/>
              <a:ext cx="2870200" cy="3342097"/>
            </a:xfrm>
            <a:prstGeom prst="rtTriangle">
              <a:avLst/>
            </a:prstGeom>
          </p:spPr>
        </p:pic>
      </p:grp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B47564A4-6E50-48D3-96CA-C45A152570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14988" y="2649538"/>
            <a:ext cx="4728274" cy="24770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76717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itre 16">
            <a:extLst>
              <a:ext uri="{FF2B5EF4-FFF2-40B4-BE49-F238E27FC236}">
                <a16:creationId xmlns:a16="http://schemas.microsoft.com/office/drawing/2014/main" id="{32A1D325-CCAA-4E4C-BC09-384B29A75C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4987" y="1744950"/>
            <a:ext cx="3642783" cy="539056"/>
          </a:xfrm>
          <a:prstGeom prst="rect">
            <a:avLst/>
          </a:prstGeom>
        </p:spPr>
        <p:txBody>
          <a:bodyPr/>
          <a:lstStyle>
            <a:lvl1pPr>
              <a:defRPr lang="fr-FR" sz="3200" b="1" kern="1200" dirty="0">
                <a:solidFill>
                  <a:srgbClr val="76717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AVANT PROPOS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662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k object 16">
            <a:extLst>
              <a:ext uri="{FF2B5EF4-FFF2-40B4-BE49-F238E27FC236}">
                <a16:creationId xmlns:a16="http://schemas.microsoft.com/office/drawing/2014/main" id="{7ED13C44-28C3-2641-BE5E-13998EADF005}"/>
              </a:ext>
            </a:extLst>
          </p:cNvPr>
          <p:cNvSpPr/>
          <p:nvPr userDrawn="1"/>
        </p:nvSpPr>
        <p:spPr>
          <a:xfrm>
            <a:off x="99006" y="6517248"/>
            <a:ext cx="12008273" cy="251996"/>
          </a:xfrm>
          <a:custGeom>
            <a:avLst/>
            <a:gdLst/>
            <a:ahLst/>
            <a:cxnLst/>
            <a:rect l="l" t="t" r="r" b="b"/>
            <a:pathLst>
              <a:path w="9006205" h="189229">
                <a:moveTo>
                  <a:pt x="0" y="189230"/>
                </a:moveTo>
                <a:lnTo>
                  <a:pt x="9005620" y="189230"/>
                </a:lnTo>
                <a:lnTo>
                  <a:pt x="9005620" y="0"/>
                </a:lnTo>
                <a:lnTo>
                  <a:pt x="0" y="0"/>
                </a:lnTo>
                <a:lnTo>
                  <a:pt x="0" y="189230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0" name="bk object 17">
            <a:extLst>
              <a:ext uri="{FF2B5EF4-FFF2-40B4-BE49-F238E27FC236}">
                <a16:creationId xmlns:a16="http://schemas.microsoft.com/office/drawing/2014/main" id="{0C50E23D-2CA6-2A47-BD50-D3EEDA99F975}"/>
              </a:ext>
            </a:extLst>
          </p:cNvPr>
          <p:cNvSpPr/>
          <p:nvPr userDrawn="1"/>
        </p:nvSpPr>
        <p:spPr>
          <a:xfrm>
            <a:off x="99005" y="4667026"/>
            <a:ext cx="255693" cy="1850222"/>
          </a:xfrm>
          <a:custGeom>
            <a:avLst/>
            <a:gdLst/>
            <a:ahLst/>
            <a:cxnLst/>
            <a:rect l="l" t="t" r="r" b="b"/>
            <a:pathLst>
              <a:path w="191770" h="1389379">
                <a:moveTo>
                  <a:pt x="0" y="1389380"/>
                </a:moveTo>
                <a:lnTo>
                  <a:pt x="191363" y="1389380"/>
                </a:lnTo>
                <a:lnTo>
                  <a:pt x="191363" y="0"/>
                </a:lnTo>
                <a:lnTo>
                  <a:pt x="0" y="0"/>
                </a:lnTo>
                <a:lnTo>
                  <a:pt x="0" y="1389380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1" name="bk object 18">
            <a:extLst>
              <a:ext uri="{FF2B5EF4-FFF2-40B4-BE49-F238E27FC236}">
                <a16:creationId xmlns:a16="http://schemas.microsoft.com/office/drawing/2014/main" id="{E5C320DB-87D0-7F40-B073-58447E1832F7}"/>
              </a:ext>
            </a:extLst>
          </p:cNvPr>
          <p:cNvSpPr/>
          <p:nvPr userDrawn="1"/>
        </p:nvSpPr>
        <p:spPr>
          <a:xfrm>
            <a:off x="11851348" y="4667738"/>
            <a:ext cx="255693" cy="1851068"/>
          </a:xfrm>
          <a:custGeom>
            <a:avLst/>
            <a:gdLst/>
            <a:ahLst/>
            <a:cxnLst/>
            <a:rect l="l" t="t" r="r" b="b"/>
            <a:pathLst>
              <a:path w="191770" h="1390014">
                <a:moveTo>
                  <a:pt x="191363" y="0"/>
                </a:moveTo>
                <a:lnTo>
                  <a:pt x="0" y="0"/>
                </a:lnTo>
                <a:lnTo>
                  <a:pt x="0" y="1389418"/>
                </a:lnTo>
                <a:lnTo>
                  <a:pt x="191363" y="1389418"/>
                </a:lnTo>
                <a:lnTo>
                  <a:pt x="191363" y="0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2" name="bk object 19">
            <a:extLst>
              <a:ext uri="{FF2B5EF4-FFF2-40B4-BE49-F238E27FC236}">
                <a16:creationId xmlns:a16="http://schemas.microsoft.com/office/drawing/2014/main" id="{FADAA2E1-0BCB-4742-B022-21310D09AB08}"/>
              </a:ext>
            </a:extLst>
          </p:cNvPr>
          <p:cNvSpPr/>
          <p:nvPr userDrawn="1"/>
        </p:nvSpPr>
        <p:spPr>
          <a:xfrm>
            <a:off x="99000" y="337992"/>
            <a:ext cx="255693" cy="1848531"/>
          </a:xfrm>
          <a:custGeom>
            <a:avLst/>
            <a:gdLst/>
            <a:ahLst/>
            <a:cxnLst/>
            <a:rect l="l" t="t" r="r" b="b"/>
            <a:pathLst>
              <a:path w="191770" h="1388110">
                <a:moveTo>
                  <a:pt x="0" y="1388109"/>
                </a:moveTo>
                <a:lnTo>
                  <a:pt x="191363" y="1388109"/>
                </a:lnTo>
                <a:lnTo>
                  <a:pt x="191363" y="0"/>
                </a:lnTo>
                <a:lnTo>
                  <a:pt x="0" y="0"/>
                </a:lnTo>
                <a:lnTo>
                  <a:pt x="0" y="1388109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3" name="bk object 20">
            <a:extLst>
              <a:ext uri="{FF2B5EF4-FFF2-40B4-BE49-F238E27FC236}">
                <a16:creationId xmlns:a16="http://schemas.microsoft.com/office/drawing/2014/main" id="{2CD063D7-4BFC-DF42-A020-4080652B455A}"/>
              </a:ext>
            </a:extLst>
          </p:cNvPr>
          <p:cNvSpPr/>
          <p:nvPr userDrawn="1"/>
        </p:nvSpPr>
        <p:spPr>
          <a:xfrm>
            <a:off x="99001" y="85996"/>
            <a:ext cx="12008273" cy="251996"/>
          </a:xfrm>
          <a:custGeom>
            <a:avLst/>
            <a:gdLst/>
            <a:ahLst/>
            <a:cxnLst/>
            <a:rect l="l" t="t" r="r" b="b"/>
            <a:pathLst>
              <a:path w="9006205" h="189229">
                <a:moveTo>
                  <a:pt x="0" y="189230"/>
                </a:moveTo>
                <a:lnTo>
                  <a:pt x="9005620" y="189230"/>
                </a:lnTo>
                <a:lnTo>
                  <a:pt x="9005620" y="0"/>
                </a:lnTo>
                <a:lnTo>
                  <a:pt x="0" y="0"/>
                </a:lnTo>
                <a:lnTo>
                  <a:pt x="0" y="189230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4" name="bk object 21">
            <a:extLst>
              <a:ext uri="{FF2B5EF4-FFF2-40B4-BE49-F238E27FC236}">
                <a16:creationId xmlns:a16="http://schemas.microsoft.com/office/drawing/2014/main" id="{CFA3453A-ED23-214A-9374-70F7C58A81F9}"/>
              </a:ext>
            </a:extLst>
          </p:cNvPr>
          <p:cNvSpPr/>
          <p:nvPr userDrawn="1"/>
        </p:nvSpPr>
        <p:spPr>
          <a:xfrm>
            <a:off x="11851343" y="337231"/>
            <a:ext cx="255693" cy="1849377"/>
          </a:xfrm>
          <a:custGeom>
            <a:avLst/>
            <a:gdLst/>
            <a:ahLst/>
            <a:cxnLst/>
            <a:rect l="l" t="t" r="r" b="b"/>
            <a:pathLst>
              <a:path w="191770" h="1388745">
                <a:moveTo>
                  <a:pt x="191363" y="0"/>
                </a:moveTo>
                <a:lnTo>
                  <a:pt x="0" y="0"/>
                </a:lnTo>
                <a:lnTo>
                  <a:pt x="0" y="1388732"/>
                </a:lnTo>
                <a:lnTo>
                  <a:pt x="191363" y="1388732"/>
                </a:lnTo>
                <a:lnTo>
                  <a:pt x="191363" y="0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09B6B7D-A5D9-5449-8788-7FDA9F5BBD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7" y="2969130"/>
            <a:ext cx="295639" cy="865770"/>
          </a:xfrm>
          <a:prstGeom prst="rect">
            <a:avLst/>
          </a:prstGeom>
        </p:spPr>
      </p:pic>
      <p:sp>
        <p:nvSpPr>
          <p:cNvPr id="17" name="Holder 6">
            <a:extLst>
              <a:ext uri="{FF2B5EF4-FFF2-40B4-BE49-F238E27FC236}">
                <a16:creationId xmlns:a16="http://schemas.microsoft.com/office/drawing/2014/main" id="{393DA1A9-F305-E249-9728-CFD55FEF42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851343" y="2293686"/>
            <a:ext cx="311725" cy="227307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9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153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E6864F-4135-45D6-AD49-E124BA591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00" y="125181"/>
            <a:ext cx="10708266" cy="1017272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 baseline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4C68455-CCC8-4AC5-AEF0-B939AEF2C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24A1BC-C1A9-40FA-AB28-F1FAC7AF2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4C66-974D-48C1-9F07-D0213F288069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44A365-AEA6-459A-8E62-79DF75CA2BFD}"/>
              </a:ext>
            </a:extLst>
          </p:cNvPr>
          <p:cNvSpPr/>
          <p:nvPr/>
        </p:nvSpPr>
        <p:spPr>
          <a:xfrm>
            <a:off x="0" y="1142453"/>
            <a:ext cx="1168400" cy="571554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07C9A1-1AA7-40AB-9FE1-8346C1CE9A59}"/>
              </a:ext>
            </a:extLst>
          </p:cNvPr>
          <p:cNvSpPr/>
          <p:nvPr/>
        </p:nvSpPr>
        <p:spPr>
          <a:xfrm>
            <a:off x="10905067" y="298872"/>
            <a:ext cx="1286933" cy="45719"/>
          </a:xfrm>
          <a:prstGeom prst="rect">
            <a:avLst/>
          </a:prstGeom>
          <a:solidFill>
            <a:srgbClr val="009EE2"/>
          </a:solidFill>
          <a:ln>
            <a:solidFill>
              <a:srgbClr val="009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9EE2"/>
              </a:solidFill>
            </a:endParaRPr>
          </a:p>
        </p:txBody>
      </p:sp>
      <p:pic>
        <p:nvPicPr>
          <p:cNvPr id="9" name="Image 8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8992CEC6-FF37-44A0-9360-EF22908D8F0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0" y="6045036"/>
            <a:ext cx="687783" cy="687783"/>
          </a:xfrm>
          <a:prstGeom prst="rect">
            <a:avLst/>
          </a:prstGeom>
        </p:spPr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4F43414-C96E-4C19-B237-3D5D4CD74E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39863" y="1363663"/>
            <a:ext cx="10196512" cy="51498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9EE2"/>
              </a:buClr>
              <a:buSzPct val="75000"/>
              <a:buFont typeface="Wingdings 3" panose="05040102010807070707" pitchFamily="18" charset="2"/>
              <a:buChar char="u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bg1">
                  <a:lumMod val="50000"/>
                </a:schemeClr>
              </a:buClr>
              <a:buSzPct val="75000"/>
              <a:buFont typeface="Wingdings 3" panose="05040102010807070707" pitchFamily="18" charset="2"/>
              <a:buChar char="u"/>
              <a:defRPr sz="1800">
                <a:solidFill>
                  <a:schemeClr val="tx2"/>
                </a:solidFill>
              </a:defRPr>
            </a:lvl2pPr>
            <a:lvl3pPr marL="1143000" indent="-228600">
              <a:buFont typeface="Wingdings" panose="05000000000000000000" pitchFamily="2" charset="2"/>
              <a:buChar char="ü"/>
              <a:defRPr sz="1600">
                <a:solidFill>
                  <a:schemeClr val="tx2"/>
                </a:solidFill>
              </a:defRPr>
            </a:lvl3pPr>
            <a:lvl4pPr marL="1600200" indent="-228600">
              <a:buFont typeface="Wingdings" panose="05000000000000000000" pitchFamily="2" charset="2"/>
              <a:buChar char="ü"/>
              <a:defRPr sz="1400">
                <a:solidFill>
                  <a:schemeClr val="tx2"/>
                </a:solidFill>
              </a:defRPr>
            </a:lvl4pPr>
            <a:lvl5pPr marL="2057400" indent="-228600">
              <a:buFont typeface="Wingdings" panose="05000000000000000000" pitchFamily="2" charset="2"/>
              <a:buChar char="ü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85613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E6864F-4135-45D6-AD49-E124BA591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00" y="125181"/>
            <a:ext cx="10708266" cy="1017272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 baseline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INSTALLER LE WIDGET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4C68455-CCC8-4AC5-AEF0-B939AEF2C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24A1BC-C1A9-40FA-AB28-F1FAC7AF2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4C66-974D-48C1-9F07-D0213F288069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44A365-AEA6-459A-8E62-79DF75CA2BFD}"/>
              </a:ext>
            </a:extLst>
          </p:cNvPr>
          <p:cNvSpPr/>
          <p:nvPr/>
        </p:nvSpPr>
        <p:spPr>
          <a:xfrm>
            <a:off x="0" y="1142453"/>
            <a:ext cx="1168400" cy="571554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07C9A1-1AA7-40AB-9FE1-8346C1CE9A59}"/>
              </a:ext>
            </a:extLst>
          </p:cNvPr>
          <p:cNvSpPr/>
          <p:nvPr/>
        </p:nvSpPr>
        <p:spPr>
          <a:xfrm>
            <a:off x="10905067" y="298872"/>
            <a:ext cx="1286933" cy="45719"/>
          </a:xfrm>
          <a:prstGeom prst="rect">
            <a:avLst/>
          </a:prstGeom>
          <a:solidFill>
            <a:srgbClr val="009EE2"/>
          </a:solidFill>
          <a:ln>
            <a:solidFill>
              <a:srgbClr val="009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9EE2"/>
              </a:solidFill>
            </a:endParaRPr>
          </a:p>
        </p:txBody>
      </p:sp>
      <p:pic>
        <p:nvPicPr>
          <p:cNvPr id="9" name="Image 8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8992CEC6-FF37-44A0-9360-EF22908D8F0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0" y="6045036"/>
            <a:ext cx="687783" cy="687783"/>
          </a:xfrm>
          <a:prstGeom prst="rect">
            <a:avLst/>
          </a:prstGeom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827A8619-B1B8-4530-A526-AB1C4458E355}"/>
              </a:ext>
            </a:extLst>
          </p:cNvPr>
          <p:cNvGrpSpPr/>
          <p:nvPr/>
        </p:nvGrpSpPr>
        <p:grpSpPr>
          <a:xfrm>
            <a:off x="6513524" y="1528861"/>
            <a:ext cx="942896" cy="1323439"/>
            <a:chOff x="6277794" y="1528861"/>
            <a:chExt cx="942896" cy="1323439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59B70D5B-7737-474E-ABAB-4191A87BADE3}"/>
                </a:ext>
              </a:extLst>
            </p:cNvPr>
            <p:cNvSpPr/>
            <p:nvPr userDrawn="1"/>
          </p:nvSpPr>
          <p:spPr>
            <a:xfrm>
              <a:off x="6277794" y="1690642"/>
              <a:ext cx="942896" cy="938464"/>
            </a:xfrm>
            <a:prstGeom prst="ellipse">
              <a:avLst/>
            </a:prstGeom>
            <a:solidFill>
              <a:srgbClr val="F2F2F2"/>
            </a:soli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57B39E98-E4C9-4F53-AAD9-1A2661B9E0DC}"/>
                </a:ext>
              </a:extLst>
            </p:cNvPr>
            <p:cNvSpPr txBox="1"/>
            <p:nvPr userDrawn="1"/>
          </p:nvSpPr>
          <p:spPr>
            <a:xfrm>
              <a:off x="6389051" y="1528861"/>
              <a:ext cx="65621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0" b="1" dirty="0">
                  <a:solidFill>
                    <a:srgbClr val="009EE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9244EE8F-930D-423F-AAB5-CFD82E997C7D}"/>
              </a:ext>
            </a:extLst>
          </p:cNvPr>
          <p:cNvGrpSpPr/>
          <p:nvPr/>
        </p:nvGrpSpPr>
        <p:grpSpPr>
          <a:xfrm>
            <a:off x="1625166" y="1528861"/>
            <a:ext cx="942896" cy="1323439"/>
            <a:chOff x="1625166" y="1579248"/>
            <a:chExt cx="942896" cy="1323439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81DEA42D-C79E-4C58-90AD-4730CCE7199C}"/>
                </a:ext>
              </a:extLst>
            </p:cNvPr>
            <p:cNvSpPr/>
            <p:nvPr userDrawn="1"/>
          </p:nvSpPr>
          <p:spPr>
            <a:xfrm>
              <a:off x="1625166" y="1729220"/>
              <a:ext cx="942896" cy="938464"/>
            </a:xfrm>
            <a:prstGeom prst="ellipse">
              <a:avLst/>
            </a:prstGeom>
            <a:solidFill>
              <a:srgbClr val="F2F2F2"/>
            </a:soli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D0FD3EE5-034E-4B16-AF25-C3C5EB829291}"/>
                </a:ext>
              </a:extLst>
            </p:cNvPr>
            <p:cNvSpPr txBox="1"/>
            <p:nvPr userDrawn="1"/>
          </p:nvSpPr>
          <p:spPr>
            <a:xfrm>
              <a:off x="1708461" y="1579248"/>
              <a:ext cx="65621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0" b="1" dirty="0">
                  <a:solidFill>
                    <a:srgbClr val="009EE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6B4E6E89-DF7B-4CB6-93C3-C7C6057492C7}"/>
              </a:ext>
            </a:extLst>
          </p:cNvPr>
          <p:cNvGrpSpPr/>
          <p:nvPr/>
        </p:nvGrpSpPr>
        <p:grpSpPr>
          <a:xfrm>
            <a:off x="1625166" y="4000796"/>
            <a:ext cx="942896" cy="1323439"/>
            <a:chOff x="3455035" y="4000796"/>
            <a:chExt cx="942896" cy="1323439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4D7AB6D6-3130-4814-88FF-ED4665C2BD63}"/>
                </a:ext>
              </a:extLst>
            </p:cNvPr>
            <p:cNvSpPr/>
            <p:nvPr userDrawn="1"/>
          </p:nvSpPr>
          <p:spPr>
            <a:xfrm>
              <a:off x="3455035" y="4193283"/>
              <a:ext cx="942896" cy="938464"/>
            </a:xfrm>
            <a:prstGeom prst="ellipse">
              <a:avLst/>
            </a:prstGeom>
            <a:solidFill>
              <a:srgbClr val="F2F2F2"/>
            </a:soli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C0DC3567-08AD-441B-82AD-B0B3B66CDC1C}"/>
                </a:ext>
              </a:extLst>
            </p:cNvPr>
            <p:cNvSpPr txBox="1"/>
            <p:nvPr userDrawn="1"/>
          </p:nvSpPr>
          <p:spPr>
            <a:xfrm>
              <a:off x="3541674" y="4000796"/>
              <a:ext cx="65621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0" b="1" dirty="0">
                  <a:solidFill>
                    <a:srgbClr val="009EE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94DE229B-F91E-4747-B239-1384A37F4A03}"/>
              </a:ext>
            </a:extLst>
          </p:cNvPr>
          <p:cNvGrpSpPr/>
          <p:nvPr/>
        </p:nvGrpSpPr>
        <p:grpSpPr>
          <a:xfrm>
            <a:off x="6513524" y="4000796"/>
            <a:ext cx="942896" cy="1323439"/>
            <a:chOff x="7564331" y="4500734"/>
            <a:chExt cx="942896" cy="1323439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5E86C1EE-DD08-485E-B0A8-470B830BA7CA}"/>
                </a:ext>
              </a:extLst>
            </p:cNvPr>
            <p:cNvSpPr/>
            <p:nvPr userDrawn="1"/>
          </p:nvSpPr>
          <p:spPr>
            <a:xfrm>
              <a:off x="7564331" y="4662515"/>
              <a:ext cx="942896" cy="938464"/>
            </a:xfrm>
            <a:prstGeom prst="ellipse">
              <a:avLst/>
            </a:prstGeom>
            <a:solidFill>
              <a:srgbClr val="F2F2F2"/>
            </a:soli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F64079E5-B5A0-433E-B1D2-C32BE8FE28EE}"/>
                </a:ext>
              </a:extLst>
            </p:cNvPr>
            <p:cNvSpPr txBox="1"/>
            <p:nvPr userDrawn="1"/>
          </p:nvSpPr>
          <p:spPr>
            <a:xfrm>
              <a:off x="7627462" y="4500734"/>
              <a:ext cx="65621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0" b="1" dirty="0">
                  <a:solidFill>
                    <a:srgbClr val="009EE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53236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31C38A7-D91C-440D-B7FB-88DE076CF9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463726" y="6514748"/>
            <a:ext cx="4728274" cy="31908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28D36FF-7C14-4AB9-A004-9FB32C8471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F74C66-974D-48C1-9F07-D0213F28806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27624F2-A255-49BE-87C7-73DD687AEF07}"/>
              </a:ext>
            </a:extLst>
          </p:cNvPr>
          <p:cNvSpPr txBox="1"/>
          <p:nvPr/>
        </p:nvSpPr>
        <p:spPr>
          <a:xfrm>
            <a:off x="60897" y="5652242"/>
            <a:ext cx="310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Modifier le titre affiché en haut de la page « Dossiers  PTP » de l’espace employeur.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185B61-8F06-44FB-B05C-F04B83E66DC9}"/>
              </a:ext>
            </a:extLst>
          </p:cNvPr>
          <p:cNvSpPr/>
          <p:nvPr/>
        </p:nvSpPr>
        <p:spPr>
          <a:xfrm>
            <a:off x="5619200" y="881091"/>
            <a:ext cx="1286933" cy="45719"/>
          </a:xfrm>
          <a:prstGeom prst="rect">
            <a:avLst/>
          </a:prstGeom>
          <a:solidFill>
            <a:srgbClr val="009EE2"/>
          </a:solidFill>
          <a:ln>
            <a:solidFill>
              <a:srgbClr val="43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B01A5D-D2F2-4F84-BE78-0772040A8C97}"/>
              </a:ext>
            </a:extLst>
          </p:cNvPr>
          <p:cNvSpPr/>
          <p:nvPr/>
        </p:nvSpPr>
        <p:spPr>
          <a:xfrm>
            <a:off x="10905067" y="296573"/>
            <a:ext cx="1286933" cy="45719"/>
          </a:xfrm>
          <a:prstGeom prst="rect">
            <a:avLst/>
          </a:prstGeom>
          <a:solidFill>
            <a:srgbClr val="009EE2"/>
          </a:solidFill>
          <a:ln>
            <a:solidFill>
              <a:srgbClr val="43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39DD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C2C4396-BBD9-46B0-9EDF-13E3DAA1F503}"/>
              </a:ext>
            </a:extLst>
          </p:cNvPr>
          <p:cNvGrpSpPr/>
          <p:nvPr/>
        </p:nvGrpSpPr>
        <p:grpSpPr>
          <a:xfrm>
            <a:off x="4832323" y="649837"/>
            <a:ext cx="7222052" cy="2561701"/>
            <a:chOff x="4969948" y="2041757"/>
            <a:chExt cx="7222052" cy="2561701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1C789940-9C14-41E2-993F-0C6F51EEF538}"/>
                </a:ext>
              </a:extLst>
            </p:cNvPr>
            <p:cNvSpPr txBox="1"/>
            <p:nvPr userDrawn="1"/>
          </p:nvSpPr>
          <p:spPr>
            <a:xfrm>
              <a:off x="5534994" y="4080239"/>
              <a:ext cx="1173908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6717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Caroline</a:t>
              </a:r>
            </a:p>
            <a:p>
              <a:pPr algn="ctr"/>
              <a:r>
                <a:rPr lang="fr-FR" sz="1400" b="1" dirty="0">
                  <a:solidFill>
                    <a:srgbClr val="76717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MARTY</a:t>
              </a:r>
            </a:p>
          </p:txBody>
        </p:sp>
        <p:pic>
          <p:nvPicPr>
            <p:cNvPr id="15" name="Image 14" descr="Une image contenant lumière, chemise&#10;&#10;Description générée automatiquement">
              <a:extLst>
                <a:ext uri="{FF2B5EF4-FFF2-40B4-BE49-F238E27FC236}">
                  <a16:creationId xmlns:a16="http://schemas.microsoft.com/office/drawing/2014/main" id="{A66EC7B7-C6D7-40FF-9850-D9B1BE2B9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9948" y="2132947"/>
              <a:ext cx="2304001" cy="2304000"/>
            </a:xfrm>
            <a:prstGeom prst="rect">
              <a:avLst/>
            </a:prstGeom>
          </p:spPr>
        </p:pic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F9928570-970C-41B6-AD1C-BACC6EB37C94}"/>
                </a:ext>
              </a:extLst>
            </p:cNvPr>
            <p:cNvGrpSpPr/>
            <p:nvPr/>
          </p:nvGrpSpPr>
          <p:grpSpPr>
            <a:xfrm>
              <a:off x="6577872" y="2045970"/>
              <a:ext cx="2398280" cy="2557488"/>
              <a:chOff x="6570672" y="1769453"/>
              <a:chExt cx="2398280" cy="2557488"/>
            </a:xfrm>
          </p:grpSpPr>
          <p:pic>
            <p:nvPicPr>
              <p:cNvPr id="23" name="Image 22" descr="Une image contenant miroir&#10;&#10;Description générée automatiquement">
                <a:extLst>
                  <a:ext uri="{FF2B5EF4-FFF2-40B4-BE49-F238E27FC236}">
                    <a16:creationId xmlns:a16="http://schemas.microsoft.com/office/drawing/2014/main" id="{2CC7CBB7-7B9E-4D19-BC28-548E8BCF0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70672" y="1769453"/>
                <a:ext cx="2398280" cy="2398279"/>
              </a:xfrm>
              <a:prstGeom prst="rect">
                <a:avLst/>
              </a:prstGeom>
            </p:spPr>
          </p:pic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310B534F-20F7-4F19-BEE6-32B1B64FD2E6}"/>
                  </a:ext>
                </a:extLst>
              </p:cNvPr>
              <p:cNvSpPr txBox="1"/>
              <p:nvPr/>
            </p:nvSpPr>
            <p:spPr>
              <a:xfrm>
                <a:off x="7182858" y="3803722"/>
                <a:ext cx="1173908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rgbClr val="76717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Emma</a:t>
                </a:r>
              </a:p>
              <a:p>
                <a:pPr algn="ctr"/>
                <a:r>
                  <a:rPr lang="fr-FR" sz="1400" b="1" dirty="0">
                    <a:solidFill>
                      <a:srgbClr val="76717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LARRIEUX</a:t>
                </a:r>
              </a:p>
            </p:txBody>
          </p:sp>
        </p:grpSp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3E5E7ADF-2358-45EE-9A89-8C632BBEFD00}"/>
                </a:ext>
              </a:extLst>
            </p:cNvPr>
            <p:cNvGrpSpPr/>
            <p:nvPr/>
          </p:nvGrpSpPr>
          <p:grpSpPr>
            <a:xfrm>
              <a:off x="8280075" y="2041757"/>
              <a:ext cx="2376000" cy="2561701"/>
              <a:chOff x="8272875" y="1765240"/>
              <a:chExt cx="2376000" cy="2561701"/>
            </a:xfrm>
          </p:grpSpPr>
          <p:pic>
            <p:nvPicPr>
              <p:cNvPr id="21" name="Image 20" descr="Une image contenant chemise&#10;&#10;Description générée automatiquement">
                <a:extLst>
                  <a:ext uri="{FF2B5EF4-FFF2-40B4-BE49-F238E27FC236}">
                    <a16:creationId xmlns:a16="http://schemas.microsoft.com/office/drawing/2014/main" id="{700B6E0B-A5F1-48B4-9479-EA49AD87AF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2875" y="1765240"/>
                <a:ext cx="2376000" cy="2376000"/>
              </a:xfrm>
              <a:prstGeom prst="rect">
                <a:avLst/>
              </a:prstGeom>
            </p:spPr>
          </p:pic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1D745D1A-5598-42A4-8E5A-41C781CB09D4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8873921" y="3803722"/>
                <a:ext cx="1173908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rgbClr val="76717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Karine</a:t>
                </a:r>
              </a:p>
              <a:p>
                <a:pPr algn="ctr"/>
                <a:r>
                  <a:rPr lang="fr-FR" sz="1400" b="1" dirty="0">
                    <a:solidFill>
                      <a:srgbClr val="76717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SAINT-PÉ</a:t>
                </a:r>
              </a:p>
            </p:txBody>
          </p:sp>
        </p:grp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8763CB89-BD25-40B7-BFC8-05EBF3CB8603}"/>
                </a:ext>
              </a:extLst>
            </p:cNvPr>
            <p:cNvGrpSpPr/>
            <p:nvPr/>
          </p:nvGrpSpPr>
          <p:grpSpPr>
            <a:xfrm>
              <a:off x="9959999" y="2183625"/>
              <a:ext cx="2232001" cy="2419833"/>
              <a:chOff x="9952799" y="1907108"/>
              <a:chExt cx="2232001" cy="2419833"/>
            </a:xfrm>
          </p:grpSpPr>
          <p:pic>
            <p:nvPicPr>
              <p:cNvPr id="19" name="Image 18">
                <a:extLst>
                  <a:ext uri="{FF2B5EF4-FFF2-40B4-BE49-F238E27FC236}">
                    <a16:creationId xmlns:a16="http://schemas.microsoft.com/office/drawing/2014/main" id="{F0A40914-B7A5-48BA-BE2C-5E53EE6735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52799" y="1907108"/>
                <a:ext cx="2232001" cy="2232000"/>
              </a:xfrm>
              <a:prstGeom prst="rect">
                <a:avLst/>
              </a:prstGeom>
            </p:spPr>
          </p:pic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0206FE09-F2CC-49BC-B758-80BBC4368455}"/>
                  </a:ext>
                </a:extLst>
              </p:cNvPr>
              <p:cNvSpPr txBox="1"/>
              <p:nvPr/>
            </p:nvSpPr>
            <p:spPr>
              <a:xfrm>
                <a:off x="10481845" y="3803722"/>
                <a:ext cx="1173908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rgbClr val="76717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Charles</a:t>
                </a:r>
              </a:p>
              <a:p>
                <a:pPr algn="ctr"/>
                <a:r>
                  <a:rPr lang="fr-FR" sz="1400" b="1" dirty="0">
                    <a:solidFill>
                      <a:srgbClr val="76717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PROUST</a:t>
                </a:r>
              </a:p>
            </p:txBody>
          </p:sp>
        </p:grpSp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id="{9370F075-20C9-4813-9C97-A461D8E6926F}"/>
              </a:ext>
            </a:extLst>
          </p:cNvPr>
          <p:cNvSpPr txBox="1"/>
          <p:nvPr/>
        </p:nvSpPr>
        <p:spPr>
          <a:xfrm>
            <a:off x="5509062" y="183708"/>
            <a:ext cx="6951883" cy="900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300" b="1" spc="-6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TOUTE L’EQUIPE FORMATION VOUS REMERCIE</a:t>
            </a:r>
          </a:p>
        </p:txBody>
      </p:sp>
      <p:sp>
        <p:nvSpPr>
          <p:cNvPr id="10" name="Triangle rectangle 9">
            <a:extLst>
              <a:ext uri="{FF2B5EF4-FFF2-40B4-BE49-F238E27FC236}">
                <a16:creationId xmlns:a16="http://schemas.microsoft.com/office/drawing/2014/main" id="{F8CB05EC-4020-4735-92CD-B6DA5B443D78}"/>
              </a:ext>
            </a:extLst>
          </p:cNvPr>
          <p:cNvSpPr/>
          <p:nvPr/>
        </p:nvSpPr>
        <p:spPr>
          <a:xfrm>
            <a:off x="-307570" y="-619175"/>
            <a:ext cx="8030817" cy="7974156"/>
          </a:xfrm>
          <a:prstGeom prst="rtTriangle">
            <a:avLst/>
          </a:prstGeom>
          <a:solidFill>
            <a:srgbClr val="009EE4"/>
          </a:solidFill>
          <a:ln>
            <a:solidFill>
              <a:srgbClr val="009E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2" name="logo pedia bicolore">
            <a:extLst>
              <a:ext uri="{FF2B5EF4-FFF2-40B4-BE49-F238E27FC236}">
                <a16:creationId xmlns:a16="http://schemas.microsoft.com/office/drawing/2014/main" id="{6BE33EE8-84D3-49E4-86EC-484BE476708E}"/>
              </a:ext>
            </a:extLst>
          </p:cNvPr>
          <p:cNvGrpSpPr/>
          <p:nvPr/>
        </p:nvGrpSpPr>
        <p:grpSpPr>
          <a:xfrm>
            <a:off x="2583353" y="2243418"/>
            <a:ext cx="2248970" cy="2248970"/>
            <a:chOff x="2583353" y="2243418"/>
            <a:chExt cx="2248970" cy="2248970"/>
          </a:xfrm>
        </p:grpSpPr>
        <p:pic>
          <p:nvPicPr>
            <p:cNvPr id="5" name="Image 4" descr="Une image contenant bâtiment, fenêtre, dessin&#10;&#10;Description générée automatiquement">
              <a:extLst>
                <a:ext uri="{FF2B5EF4-FFF2-40B4-BE49-F238E27FC236}">
                  <a16:creationId xmlns:a16="http://schemas.microsoft.com/office/drawing/2014/main" id="{7CBB073C-9CE4-4CEA-A39F-CB4A2D300C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3353" y="2243418"/>
              <a:ext cx="2248970" cy="2248970"/>
            </a:xfrm>
            <a:prstGeom prst="rect">
              <a:avLst/>
            </a:prstGeom>
          </p:spPr>
        </p:pic>
        <p:pic>
          <p:nvPicPr>
            <p:cNvPr id="11" name="Image 10" descr="Une image contenant bâtiment, fenêtre, dessin&#10;&#10;Description générée automatiquement">
              <a:extLst>
                <a:ext uri="{FF2B5EF4-FFF2-40B4-BE49-F238E27FC236}">
                  <a16:creationId xmlns:a16="http://schemas.microsoft.com/office/drawing/2014/main" id="{EC79E7AE-ADEE-4D4E-B426-80846428CB03}"/>
                </a:ext>
              </a:extLst>
            </p:cNvPr>
            <p:cNvPicPr>
              <a:picLocks noChangeAspect="1"/>
            </p:cNvPicPr>
            <p:nvPr userDrawn="1">
              <p:custDataLst>
                <p:tags r:id="rId2"/>
              </p:custDataLst>
            </p:nvPr>
          </p:nvPicPr>
          <p:blipFill>
            <a:blip r:embed="rId9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 flipV="1">
              <a:off x="2583354" y="2243419"/>
              <a:ext cx="2248969" cy="2248969"/>
            </a:xfrm>
            <a:prstGeom prst="rtTriangle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C476A220-59D2-4DED-96B7-274205A5C8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82557" y="2930462"/>
              <a:ext cx="1050562" cy="874883"/>
            </a:xfrm>
            <a:prstGeom prst="rect">
              <a:avLst/>
            </a:prstGeom>
          </p:spPr>
        </p:pic>
      </p:grpSp>
      <p:pic>
        <p:nvPicPr>
          <p:cNvPr id="26" name="Image 25">
            <a:extLst>
              <a:ext uri="{FF2B5EF4-FFF2-40B4-BE49-F238E27FC236}">
                <a16:creationId xmlns:a16="http://schemas.microsoft.com/office/drawing/2014/main" id="{1D4E34F2-5A9A-4263-A049-6EFD455D325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36"/>
          <a:stretch/>
        </p:blipFill>
        <p:spPr>
          <a:xfrm>
            <a:off x="-29491" y="5817484"/>
            <a:ext cx="6600768" cy="1040516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1A7922FA-6089-43D4-AAF3-144D7AD12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783" y="296573"/>
            <a:ext cx="6300678" cy="484424"/>
          </a:xfrm>
          <a:prstGeom prst="rect">
            <a:avLst/>
          </a:prstGeom>
        </p:spPr>
        <p:txBody>
          <a:bodyPr/>
          <a:lstStyle>
            <a:lvl1pPr>
              <a:defRPr lang="fr-FR" sz="2800" b="0" kern="1200" spc="-6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692D91AC-B344-4563-A445-C891AA3272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3521076"/>
            <a:ext cx="5840413" cy="193614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>
              <a:buClr>
                <a:schemeClr val="accent1"/>
              </a:buClr>
              <a:buSzPct val="75000"/>
              <a:buFont typeface="Wingdings 3" panose="05040102010807070707" pitchFamily="18" charset="2"/>
              <a:buNone/>
              <a:defRPr sz="1200">
                <a:solidFill>
                  <a:schemeClr val="accent1"/>
                </a:solidFill>
              </a:defRPr>
            </a:lvl1pPr>
            <a:lvl2pPr marL="360000" indent="-180000">
              <a:buClr>
                <a:schemeClr val="accent1"/>
              </a:buClr>
              <a:buSzPct val="75000"/>
              <a:buFont typeface="Wingdings 3" panose="05040102010807070707" pitchFamily="18" charset="2"/>
              <a:buChar char="u"/>
              <a:defRPr sz="1100">
                <a:solidFill>
                  <a:schemeClr val="tx2"/>
                </a:solidFill>
              </a:defRPr>
            </a:lvl2pPr>
            <a:lvl3pPr marL="720000" indent="-180000">
              <a:buClr>
                <a:schemeClr val="accent1"/>
              </a:buClr>
              <a:buSzPct val="75000"/>
              <a:buFont typeface="Wingdings 3" panose="05040102010807070707" pitchFamily="18" charset="2"/>
              <a:buChar char="u"/>
              <a:defRPr sz="1050">
                <a:solidFill>
                  <a:schemeClr val="tx2"/>
                </a:solidFill>
              </a:defRPr>
            </a:lvl3pPr>
            <a:lvl4pPr marL="1080000" indent="-180000">
              <a:buClr>
                <a:schemeClr val="accent1"/>
              </a:buClr>
              <a:buSzPct val="75000"/>
              <a:buFont typeface="Wingdings 3" panose="05040102010807070707" pitchFamily="18" charset="2"/>
              <a:buChar char="u"/>
              <a:defRPr sz="1000">
                <a:solidFill>
                  <a:schemeClr val="tx2"/>
                </a:solidFill>
              </a:defRPr>
            </a:lvl4pPr>
            <a:lvl5pPr marL="1440000" indent="-180000">
              <a:buClr>
                <a:schemeClr val="accent1"/>
              </a:buClr>
              <a:buSzPct val="75000"/>
              <a:buFont typeface="Wingdings 3" panose="05040102010807070707" pitchFamily="18" charset="2"/>
              <a:buChar char="u"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06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/>
      <p:bldP spid="10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C43E203-4C5B-414E-83E0-5D9AE518F1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463F4B-743C-47B6-9E27-D3CDB5290D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F74C66-974D-48C1-9F07-D0213F288069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Triangle rectangle 4">
            <a:extLst>
              <a:ext uri="{FF2B5EF4-FFF2-40B4-BE49-F238E27FC236}">
                <a16:creationId xmlns:a16="http://schemas.microsoft.com/office/drawing/2014/main" id="{298082A9-EFEB-4010-ADB8-B0FADFF67DDF}"/>
              </a:ext>
            </a:extLst>
          </p:cNvPr>
          <p:cNvSpPr/>
          <p:nvPr/>
        </p:nvSpPr>
        <p:spPr>
          <a:xfrm>
            <a:off x="-20901" y="-1035181"/>
            <a:ext cx="7204604" cy="8261081"/>
          </a:xfrm>
          <a:prstGeom prst="rtTriangle">
            <a:avLst/>
          </a:prstGeom>
          <a:solidFill>
            <a:srgbClr val="009EE2"/>
          </a:solidFill>
          <a:ln>
            <a:solidFill>
              <a:srgbClr val="43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35B39769-20F8-4678-941F-F4310539BBA4}"/>
              </a:ext>
            </a:extLst>
          </p:cNvPr>
          <p:cNvGrpSpPr/>
          <p:nvPr/>
        </p:nvGrpSpPr>
        <p:grpSpPr>
          <a:xfrm>
            <a:off x="1955086" y="1315628"/>
            <a:ext cx="3124729" cy="3566946"/>
            <a:chOff x="1955086" y="1315628"/>
            <a:chExt cx="3124729" cy="3566946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24DA17A7-291D-43D2-8A71-C78C4F3BB320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5086" y="1757845"/>
              <a:ext cx="3124729" cy="3124729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00CB4CD3-AA78-4E46-A26C-18F380E21C4D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6" t="-14373" r="5139" b="7418"/>
            <a:stretch/>
          </p:blipFill>
          <p:spPr>
            <a:xfrm>
              <a:off x="2053167" y="1315628"/>
              <a:ext cx="2870200" cy="3342097"/>
            </a:xfrm>
            <a:prstGeom prst="rtTriangle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9485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7A19C5-356E-47B0-A88E-46A6AAA859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085786"/>
          </a:xfrm>
          <a:prstGeom prst="rect">
            <a:avLst/>
          </a:prstGeom>
        </p:spPr>
        <p:txBody>
          <a:bodyPr anchor="b"/>
          <a:lstStyle>
            <a:lvl1pPr algn="ctr">
              <a:defRPr sz="44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9266493-C73E-4AA3-9A56-54D8ABF27B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12582"/>
            <a:ext cx="9144000" cy="14452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FR" sz="3200" b="1" kern="1200" cap="all" baseline="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ABCB09-50F8-49EF-A786-7EF4AC357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81D6A9-7EAC-499C-99A0-BAA1E4DA7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4C66-974D-48C1-9F07-D0213F288069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205E918A-D560-4494-975C-379BF9343E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25925" y="-28574"/>
            <a:ext cx="2366075" cy="325148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Version - date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9866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1">
            <a:extLst>
              <a:ext uri="{FF2B5EF4-FFF2-40B4-BE49-F238E27FC236}">
                <a16:creationId xmlns:a16="http://schemas.microsoft.com/office/drawing/2014/main" id="{2BE52A6F-037B-D64E-BE29-3654305C725A}"/>
              </a:ext>
            </a:extLst>
          </p:cNvPr>
          <p:cNvSpPr/>
          <p:nvPr userDrawn="1"/>
        </p:nvSpPr>
        <p:spPr>
          <a:xfrm>
            <a:off x="1268797" y="1430767"/>
            <a:ext cx="508000" cy="507374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0DA8A7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A9B57132-4F09-F54D-B1A0-5CFF5D7C6CCD}"/>
              </a:ext>
            </a:extLst>
          </p:cNvPr>
          <p:cNvSpPr/>
          <p:nvPr userDrawn="1"/>
        </p:nvSpPr>
        <p:spPr>
          <a:xfrm>
            <a:off x="1255197" y="4726533"/>
            <a:ext cx="508000" cy="507374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0DA8A7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4F71BDA2-72AE-5846-B1AD-BCEB8A80F92B}"/>
              </a:ext>
            </a:extLst>
          </p:cNvPr>
          <p:cNvSpPr/>
          <p:nvPr userDrawn="1"/>
        </p:nvSpPr>
        <p:spPr>
          <a:xfrm>
            <a:off x="10414000" y="1444845"/>
            <a:ext cx="508000" cy="507374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0DA8A7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84302E1F-ABEC-EB40-8744-D29B52E66B37}"/>
              </a:ext>
            </a:extLst>
          </p:cNvPr>
          <p:cNvSpPr/>
          <p:nvPr userDrawn="1"/>
        </p:nvSpPr>
        <p:spPr>
          <a:xfrm>
            <a:off x="10399197" y="4726533"/>
            <a:ext cx="508000" cy="507374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0DA8A7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2A023E68-5321-344A-A90B-26C69F1D52F2}"/>
              </a:ext>
            </a:extLst>
          </p:cNvPr>
          <p:cNvSpPr/>
          <p:nvPr userDrawn="1"/>
        </p:nvSpPr>
        <p:spPr>
          <a:xfrm>
            <a:off x="1270000" y="944785"/>
            <a:ext cx="9652000" cy="514139"/>
          </a:xfrm>
          <a:custGeom>
            <a:avLst/>
            <a:gdLst/>
            <a:ahLst/>
            <a:cxnLst/>
            <a:rect l="l" t="t" r="r" b="b"/>
            <a:pathLst>
              <a:path w="7239000" h="386080">
                <a:moveTo>
                  <a:pt x="0" y="385762"/>
                </a:moveTo>
                <a:lnTo>
                  <a:pt x="7239000" y="385762"/>
                </a:lnTo>
                <a:lnTo>
                  <a:pt x="7239000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0DA8A7"/>
          </a:solidFill>
        </p:spPr>
        <p:txBody>
          <a:bodyPr wrap="square" lIns="0" tIns="0" rIns="0" bIns="0" rtlCol="0"/>
          <a:lstStyle/>
          <a:p>
            <a:endParaRPr sz="2397" dirty="0"/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F5C901A7-CF18-4C40-ACED-36B8812D362A}"/>
              </a:ext>
            </a:extLst>
          </p:cNvPr>
          <p:cNvSpPr/>
          <p:nvPr userDrawn="1"/>
        </p:nvSpPr>
        <p:spPr>
          <a:xfrm>
            <a:off x="1255197" y="5233906"/>
            <a:ext cx="9652000" cy="514139"/>
          </a:xfrm>
          <a:custGeom>
            <a:avLst/>
            <a:gdLst/>
            <a:ahLst/>
            <a:cxnLst/>
            <a:rect l="l" t="t" r="r" b="b"/>
            <a:pathLst>
              <a:path w="7239000" h="386079">
                <a:moveTo>
                  <a:pt x="0" y="385762"/>
                </a:moveTo>
                <a:lnTo>
                  <a:pt x="7239000" y="385762"/>
                </a:lnTo>
                <a:lnTo>
                  <a:pt x="7239000" y="0"/>
                </a:lnTo>
                <a:lnTo>
                  <a:pt x="0" y="0"/>
                </a:lnTo>
                <a:lnTo>
                  <a:pt x="0" y="385762"/>
                </a:lnTo>
                <a:close/>
              </a:path>
            </a:pathLst>
          </a:custGeom>
          <a:solidFill>
            <a:srgbClr val="0DA8A7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E6E119A-7EE0-874B-877D-938995BAA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0904" y="2950158"/>
            <a:ext cx="312291" cy="917004"/>
          </a:xfrm>
          <a:prstGeom prst="rect">
            <a:avLst/>
          </a:prstGeom>
        </p:spPr>
      </p:pic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D52731F2-DCA8-0046-8D1D-3A5F5BEBA3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76797" y="2636599"/>
            <a:ext cx="8637203" cy="1584802"/>
          </a:xfrm>
          <a:prstGeom prst="rect">
            <a:avLst/>
          </a:prstGeom>
        </p:spPr>
        <p:txBody>
          <a:bodyPr anchor="ctr"/>
          <a:lstStyle>
            <a:lvl1pPr algn="ctr">
              <a:spcAft>
                <a:spcPts val="1332"/>
              </a:spcAft>
              <a:defRPr sz="2797" b="1" spc="400">
                <a:solidFill>
                  <a:srgbClr val="0DA8A7"/>
                </a:solidFill>
                <a:latin typeface="Georgia" panose="02040502050405020303" pitchFamily="18" charset="0"/>
              </a:defRPr>
            </a:lvl1pPr>
            <a:lvl2pPr marL="0">
              <a:defRPr sz="1199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Titre /sommaire / </a:t>
            </a:r>
            <a:r>
              <a:rPr lang="fr-FR" dirty="0" err="1"/>
              <a:t>récap</a:t>
            </a:r>
            <a:endParaRPr lang="fr-FR" dirty="0"/>
          </a:p>
        </p:txBody>
      </p:sp>
      <p:sp>
        <p:nvSpPr>
          <p:cNvPr id="12" name="Holder 6">
            <a:extLst>
              <a:ext uri="{FF2B5EF4-FFF2-40B4-BE49-F238E27FC236}">
                <a16:creationId xmlns:a16="http://schemas.microsoft.com/office/drawing/2014/main" id="{EE8CD6E5-E8D5-804D-B47A-E798FCCA017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399197" y="1964809"/>
            <a:ext cx="508000" cy="259730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99">
                <a:solidFill>
                  <a:srgbClr val="0DA8A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bk object 16">
            <a:extLst>
              <a:ext uri="{FF2B5EF4-FFF2-40B4-BE49-F238E27FC236}">
                <a16:creationId xmlns:a16="http://schemas.microsoft.com/office/drawing/2014/main" id="{83F617C2-A917-40BB-939D-7076C6B06060}"/>
              </a:ext>
            </a:extLst>
          </p:cNvPr>
          <p:cNvSpPr/>
          <p:nvPr userDrawn="1"/>
        </p:nvSpPr>
        <p:spPr>
          <a:xfrm>
            <a:off x="99006" y="6517248"/>
            <a:ext cx="12008273" cy="251996"/>
          </a:xfrm>
          <a:custGeom>
            <a:avLst/>
            <a:gdLst/>
            <a:ahLst/>
            <a:cxnLst/>
            <a:rect l="l" t="t" r="r" b="b"/>
            <a:pathLst>
              <a:path w="9006205" h="189229">
                <a:moveTo>
                  <a:pt x="0" y="189230"/>
                </a:moveTo>
                <a:lnTo>
                  <a:pt x="9005620" y="189230"/>
                </a:lnTo>
                <a:lnTo>
                  <a:pt x="9005620" y="0"/>
                </a:lnTo>
                <a:lnTo>
                  <a:pt x="0" y="0"/>
                </a:lnTo>
                <a:lnTo>
                  <a:pt x="0" y="189230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4" name="bk object 17">
            <a:extLst>
              <a:ext uri="{FF2B5EF4-FFF2-40B4-BE49-F238E27FC236}">
                <a16:creationId xmlns:a16="http://schemas.microsoft.com/office/drawing/2014/main" id="{D4131335-448C-4F8F-A3B1-B72669A131D1}"/>
              </a:ext>
            </a:extLst>
          </p:cNvPr>
          <p:cNvSpPr/>
          <p:nvPr userDrawn="1"/>
        </p:nvSpPr>
        <p:spPr>
          <a:xfrm>
            <a:off x="99005" y="4667026"/>
            <a:ext cx="255693" cy="1850222"/>
          </a:xfrm>
          <a:custGeom>
            <a:avLst/>
            <a:gdLst/>
            <a:ahLst/>
            <a:cxnLst/>
            <a:rect l="l" t="t" r="r" b="b"/>
            <a:pathLst>
              <a:path w="191770" h="1389379">
                <a:moveTo>
                  <a:pt x="0" y="1389380"/>
                </a:moveTo>
                <a:lnTo>
                  <a:pt x="191363" y="1389380"/>
                </a:lnTo>
                <a:lnTo>
                  <a:pt x="191363" y="0"/>
                </a:lnTo>
                <a:lnTo>
                  <a:pt x="0" y="0"/>
                </a:lnTo>
                <a:lnTo>
                  <a:pt x="0" y="1389380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5" name="bk object 18">
            <a:extLst>
              <a:ext uri="{FF2B5EF4-FFF2-40B4-BE49-F238E27FC236}">
                <a16:creationId xmlns:a16="http://schemas.microsoft.com/office/drawing/2014/main" id="{8BF9894B-2FEF-4852-82AE-2262E9264EA1}"/>
              </a:ext>
            </a:extLst>
          </p:cNvPr>
          <p:cNvSpPr/>
          <p:nvPr userDrawn="1"/>
        </p:nvSpPr>
        <p:spPr>
          <a:xfrm>
            <a:off x="11851348" y="4667738"/>
            <a:ext cx="255693" cy="1851068"/>
          </a:xfrm>
          <a:custGeom>
            <a:avLst/>
            <a:gdLst/>
            <a:ahLst/>
            <a:cxnLst/>
            <a:rect l="l" t="t" r="r" b="b"/>
            <a:pathLst>
              <a:path w="191770" h="1390014">
                <a:moveTo>
                  <a:pt x="191363" y="0"/>
                </a:moveTo>
                <a:lnTo>
                  <a:pt x="0" y="0"/>
                </a:lnTo>
                <a:lnTo>
                  <a:pt x="0" y="1389418"/>
                </a:lnTo>
                <a:lnTo>
                  <a:pt x="191363" y="1389418"/>
                </a:lnTo>
                <a:lnTo>
                  <a:pt x="191363" y="0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6" name="bk object 19">
            <a:extLst>
              <a:ext uri="{FF2B5EF4-FFF2-40B4-BE49-F238E27FC236}">
                <a16:creationId xmlns:a16="http://schemas.microsoft.com/office/drawing/2014/main" id="{9C781464-8277-4BDD-BC58-17B07471A5E5}"/>
              </a:ext>
            </a:extLst>
          </p:cNvPr>
          <p:cNvSpPr/>
          <p:nvPr userDrawn="1"/>
        </p:nvSpPr>
        <p:spPr>
          <a:xfrm>
            <a:off x="99000" y="337992"/>
            <a:ext cx="255693" cy="1848531"/>
          </a:xfrm>
          <a:custGeom>
            <a:avLst/>
            <a:gdLst/>
            <a:ahLst/>
            <a:cxnLst/>
            <a:rect l="l" t="t" r="r" b="b"/>
            <a:pathLst>
              <a:path w="191770" h="1388110">
                <a:moveTo>
                  <a:pt x="0" y="1388109"/>
                </a:moveTo>
                <a:lnTo>
                  <a:pt x="191363" y="1388109"/>
                </a:lnTo>
                <a:lnTo>
                  <a:pt x="191363" y="0"/>
                </a:lnTo>
                <a:lnTo>
                  <a:pt x="0" y="0"/>
                </a:lnTo>
                <a:lnTo>
                  <a:pt x="0" y="1388109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7" name="bk object 20">
            <a:extLst>
              <a:ext uri="{FF2B5EF4-FFF2-40B4-BE49-F238E27FC236}">
                <a16:creationId xmlns:a16="http://schemas.microsoft.com/office/drawing/2014/main" id="{D2341145-9DC3-4D29-8FB1-1BC666E0EF63}"/>
              </a:ext>
            </a:extLst>
          </p:cNvPr>
          <p:cNvSpPr/>
          <p:nvPr userDrawn="1"/>
        </p:nvSpPr>
        <p:spPr>
          <a:xfrm>
            <a:off x="99001" y="85996"/>
            <a:ext cx="12008273" cy="251996"/>
          </a:xfrm>
          <a:custGeom>
            <a:avLst/>
            <a:gdLst/>
            <a:ahLst/>
            <a:cxnLst/>
            <a:rect l="l" t="t" r="r" b="b"/>
            <a:pathLst>
              <a:path w="9006205" h="189229">
                <a:moveTo>
                  <a:pt x="0" y="189230"/>
                </a:moveTo>
                <a:lnTo>
                  <a:pt x="9005620" y="189230"/>
                </a:lnTo>
                <a:lnTo>
                  <a:pt x="9005620" y="0"/>
                </a:lnTo>
                <a:lnTo>
                  <a:pt x="0" y="0"/>
                </a:lnTo>
                <a:lnTo>
                  <a:pt x="0" y="189230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sp>
        <p:nvSpPr>
          <p:cNvPr id="18" name="bk object 21">
            <a:extLst>
              <a:ext uri="{FF2B5EF4-FFF2-40B4-BE49-F238E27FC236}">
                <a16:creationId xmlns:a16="http://schemas.microsoft.com/office/drawing/2014/main" id="{4CEB543A-4085-47CB-9682-1B0F0427588E}"/>
              </a:ext>
            </a:extLst>
          </p:cNvPr>
          <p:cNvSpPr/>
          <p:nvPr userDrawn="1"/>
        </p:nvSpPr>
        <p:spPr>
          <a:xfrm>
            <a:off x="11851343" y="337231"/>
            <a:ext cx="255693" cy="1849377"/>
          </a:xfrm>
          <a:custGeom>
            <a:avLst/>
            <a:gdLst/>
            <a:ahLst/>
            <a:cxnLst/>
            <a:rect l="l" t="t" r="r" b="b"/>
            <a:pathLst>
              <a:path w="191770" h="1388745">
                <a:moveTo>
                  <a:pt x="191363" y="0"/>
                </a:moveTo>
                <a:lnTo>
                  <a:pt x="0" y="0"/>
                </a:lnTo>
                <a:lnTo>
                  <a:pt x="0" y="1388732"/>
                </a:lnTo>
                <a:lnTo>
                  <a:pt x="191363" y="1388732"/>
                </a:lnTo>
                <a:lnTo>
                  <a:pt x="191363" y="0"/>
                </a:lnTo>
                <a:close/>
              </a:path>
            </a:pathLst>
          </a:custGeom>
          <a:solidFill>
            <a:srgbClr val="E9E4E5"/>
          </a:solidFill>
        </p:spPr>
        <p:txBody>
          <a:bodyPr wrap="square" lIns="0" tIns="0" rIns="0" bIns="0" rtlCol="0"/>
          <a:lstStyle/>
          <a:p>
            <a:endParaRPr sz="2397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0B605271-F9E1-48CC-B810-9B393A88E8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7" y="2969130"/>
            <a:ext cx="295639" cy="8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24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806282-ADAC-4B35-AEE2-012222DEC7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323F202-5738-4C96-8821-5E83D85AD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47B2ED-C1F8-4CDF-9727-2EB069F0B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0E61DC-3017-4623-AC88-432E140C0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3C31EA-8D75-46CB-A84C-8C4B6D1A5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2C8E-841B-46B3-BA9B-617710A59B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34666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D28A4E-9B33-42D1-BD0D-B9DFFB278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309C8B-A221-4701-9CD9-3441B30D5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8A6627-E7B5-4A7B-90C0-A89029C5D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EEEC7B-686E-4911-B15E-5825DE659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33DFF4-6F27-4FBB-86AD-BC22EE197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2C8E-841B-46B3-BA9B-617710A59B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786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DE9222-CF37-402E-89A4-4B5279814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FCCDC3-09FD-4F55-8DFC-CF2D48C63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692E98-299F-4060-B20B-80178572E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C13A19-97B5-4DFB-8391-A21554D8F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C3CCC7-4BE4-4760-A343-8E5FA8A7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2C8E-841B-46B3-BA9B-617710A59B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51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C43E203-4C5B-414E-83E0-5D9AE518F1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463F4B-743C-47B6-9E27-D3CDB5290D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F74C66-974D-48C1-9F07-D0213F288069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Triangle rectangle 4">
            <a:extLst>
              <a:ext uri="{FF2B5EF4-FFF2-40B4-BE49-F238E27FC236}">
                <a16:creationId xmlns:a16="http://schemas.microsoft.com/office/drawing/2014/main" id="{298082A9-EFEB-4010-ADB8-B0FADFF67DDF}"/>
              </a:ext>
            </a:extLst>
          </p:cNvPr>
          <p:cNvSpPr/>
          <p:nvPr/>
        </p:nvSpPr>
        <p:spPr>
          <a:xfrm>
            <a:off x="-20901" y="-1035181"/>
            <a:ext cx="7204604" cy="8261081"/>
          </a:xfrm>
          <a:prstGeom prst="rtTriangle">
            <a:avLst/>
          </a:prstGeom>
          <a:solidFill>
            <a:srgbClr val="009EE2"/>
          </a:solidFill>
          <a:ln>
            <a:solidFill>
              <a:srgbClr val="43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35B39769-20F8-4678-941F-F4310539BBA4}"/>
              </a:ext>
            </a:extLst>
          </p:cNvPr>
          <p:cNvGrpSpPr/>
          <p:nvPr/>
        </p:nvGrpSpPr>
        <p:grpSpPr>
          <a:xfrm>
            <a:off x="1955086" y="1315628"/>
            <a:ext cx="3124729" cy="3566946"/>
            <a:chOff x="1955086" y="1315628"/>
            <a:chExt cx="3124729" cy="3566946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24DA17A7-291D-43D2-8A71-C78C4F3BB320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5086" y="1757845"/>
              <a:ext cx="3124729" cy="3124729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00CB4CD3-AA78-4E46-A26C-18F380E21C4D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6" t="-14373" r="5139" b="7418"/>
            <a:stretch/>
          </p:blipFill>
          <p:spPr>
            <a:xfrm>
              <a:off x="2053167" y="1315628"/>
              <a:ext cx="2870200" cy="3342097"/>
            </a:xfrm>
            <a:prstGeom prst="rtTriangle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05505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301E18-ABB6-42D2-83CA-F3CFDE346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F533E8-B7EE-419F-A59C-255553525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CA6AE6E-D24F-4A85-A697-031C0E98A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403A83-1EAA-4F33-823F-D3F9CB32E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216CCF-4D50-4884-9806-9E4272DF9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3701F1-806F-435F-8F4A-34EDCED26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2C8E-841B-46B3-BA9B-617710A59B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6297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1FAE95-5961-4FB7-9D47-B9246F62F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E0FA3A-988C-46F1-990C-969C75E4A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09F1220-52BA-404D-80E5-300F015D5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DFEBA9A-17E7-467C-889C-740583BE92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6E7FF4B-F16C-45A7-9271-F8EE8064FF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509123A-A5F2-440C-8FAE-755019465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2377693-4481-4037-BE74-BA60E4704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13DC4FD-8B29-48DA-8B4F-4A90F36A9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2C8E-841B-46B3-BA9B-617710A59B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5642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4A3725-CF0C-476D-9E72-B577808D9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7568E9-AF5E-479B-95F4-D94813614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ABCDB2-B5AD-4091-A08D-2C6BB0700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93CD904-C64B-42C0-A8F6-F4DBE767D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2C8E-841B-46B3-BA9B-617710A59B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17116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DDE2EA8-B490-4B6A-BC55-DD35052ED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15FA58A-EB10-4431-BB06-6BC0E8634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630486-6B0B-4A77-A8F6-7F41D80CF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2C8E-841B-46B3-BA9B-617710A59B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267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18BD56-47EB-4C1A-9945-A2286945B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644134-E26A-4926-AA2F-9EA358EAA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720CB5-FDC1-4C79-B20F-CAF078EC8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9CB86A-EC67-4FFC-A3AB-2135ADD6A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1679A3-DFD3-4FF1-8EA5-F192FC8DA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19AC04A-6CA5-48E8-8E6C-DC87C9F07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2C8E-841B-46B3-BA9B-617710A59B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5464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A0CBE5-0085-461D-8DA8-C4EBD3177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15C77D9-1ED7-4D23-A271-6F71878A8F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E4C8DBD-FB72-430D-89B5-428B21A03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167EE3-3580-45AB-8BAD-FCD488AC0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6220E9-3E28-4527-AA19-A021F0362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5AE7957-144C-494D-81A8-6F10ABD9B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2C8E-841B-46B3-BA9B-617710A59B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924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1E8AD9-9105-4231-875B-C5849DF3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D183D4E-7510-478D-BB8A-10D06E1E0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9CAFE7-644E-4B72-91C8-AEC92A039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BCE944-94FA-46FB-805C-83DE8FDFB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FFAEC0-119A-46FE-B787-400CBF72E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2C8E-841B-46B3-BA9B-617710A59B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00717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CD68BB0-1762-46BA-925A-D1E960A263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DE685B9-3D94-4A43-98F2-EA7ECFD732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CBA6EB-8D2E-46E6-B988-46F1B92FA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E01752-28EB-4ACD-A117-6A6FC19E4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D736F1-08D4-4C70-9822-D3A39C58D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62C8E-841B-46B3-BA9B-617710A59B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12942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07ED3A-EB27-4B49-BBC6-B0E089FD95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9100" y="1590674"/>
            <a:ext cx="5854700" cy="47624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A93505-4D2F-4BCD-8EF1-86052A7AA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9100" y="2209800"/>
            <a:ext cx="5854700" cy="3967163"/>
          </a:xfrm>
          <a:prstGeom prst="rect">
            <a:avLst/>
          </a:prstGeom>
        </p:spPr>
        <p:txBody>
          <a:bodyPr/>
          <a:lstStyle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DF6F23AA-CBDD-4317-B598-42D14C921D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063AFFB8-37B5-4896-A661-1E2AD7FC22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6C8706-920A-45A7-86A6-A9ACE187BE89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40246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C1E9AD-235C-414E-B9A5-37CC297E67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" y="0"/>
            <a:ext cx="11010899" cy="504825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00CCCBE-EA3D-460F-A70F-90401A9E392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504825"/>
            <a:ext cx="11010900" cy="619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300" b="1">
                <a:solidFill>
                  <a:srgbClr val="009C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3C43723-4797-44D0-BF32-E07CDEF1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D51DDE0-9CED-4BFF-A65D-0E2B44AF81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BBC64-0F69-4FC4-9EA3-217CDFAED38B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2FD7CB6A-DD7E-4D8E-94F1-1EE3A1CBE02A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228725" y="162877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0927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E6864F-4135-45D6-AD49-E124BA591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00" y="125181"/>
            <a:ext cx="10708266" cy="1017272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 baseline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4C68455-CCC8-4AC5-AEF0-B939AEF2C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24A1BC-C1A9-40FA-AB28-F1FAC7AF2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4C66-974D-48C1-9F07-D0213F288069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44A365-AEA6-459A-8E62-79DF75CA2BFD}"/>
              </a:ext>
            </a:extLst>
          </p:cNvPr>
          <p:cNvSpPr/>
          <p:nvPr/>
        </p:nvSpPr>
        <p:spPr>
          <a:xfrm>
            <a:off x="0" y="1142453"/>
            <a:ext cx="1168400" cy="571554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07C9A1-1AA7-40AB-9FE1-8346C1CE9A59}"/>
              </a:ext>
            </a:extLst>
          </p:cNvPr>
          <p:cNvSpPr/>
          <p:nvPr/>
        </p:nvSpPr>
        <p:spPr>
          <a:xfrm>
            <a:off x="10905067" y="298872"/>
            <a:ext cx="1286933" cy="45719"/>
          </a:xfrm>
          <a:prstGeom prst="rect">
            <a:avLst/>
          </a:prstGeom>
          <a:solidFill>
            <a:srgbClr val="009EE2"/>
          </a:solidFill>
          <a:ln>
            <a:solidFill>
              <a:srgbClr val="009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9EE2"/>
              </a:solidFill>
            </a:endParaRPr>
          </a:p>
        </p:txBody>
      </p:sp>
      <p:pic>
        <p:nvPicPr>
          <p:cNvPr id="9" name="Image 8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8992CEC6-FF37-44A0-9360-EF22908D8F0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0" y="6045036"/>
            <a:ext cx="687783" cy="687783"/>
          </a:xfrm>
          <a:prstGeom prst="rect">
            <a:avLst/>
          </a:prstGeom>
        </p:spPr>
      </p:pic>
      <p:pic>
        <p:nvPicPr>
          <p:cNvPr id="10" name="Graphique 9" descr="Informations">
            <a:extLst>
              <a:ext uri="{FF2B5EF4-FFF2-40B4-BE49-F238E27FC236}">
                <a16:creationId xmlns:a16="http://schemas.microsoft.com/office/drawing/2014/main" id="{381D6209-4A7D-4EEA-AFF5-B3D40E7212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5376" y="1828800"/>
            <a:ext cx="3200400" cy="3200400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53A7046-FD23-4F08-8EAE-B4915C33C2A7}"/>
              </a:ext>
            </a:extLst>
          </p:cNvPr>
          <p:cNvCxnSpPr>
            <a:cxnSpLocks/>
          </p:cNvCxnSpPr>
          <p:nvPr/>
        </p:nvCxnSpPr>
        <p:spPr>
          <a:xfrm>
            <a:off x="4505776" y="2971176"/>
            <a:ext cx="4314374" cy="0"/>
          </a:xfrm>
          <a:prstGeom prst="line">
            <a:avLst/>
          </a:prstGeom>
          <a:ln w="28575">
            <a:solidFill>
              <a:srgbClr val="009E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8F501BC0-8B6F-4B98-A40C-54F26CB5DE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05324" y="2464554"/>
            <a:ext cx="5739055" cy="476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b="1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À QUOI SERT </a:t>
            </a:r>
            <a:endParaRPr lang="fr-FR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ED841779-D0CC-4203-A0D4-9261C2FAC9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05325" y="3176588"/>
            <a:ext cx="6989763" cy="333057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bg1">
                  <a:lumMod val="50000"/>
                </a:schemeClr>
              </a:buClr>
              <a:buSzPct val="75000"/>
              <a:buFont typeface="Wingdings 3" panose="05040102010807070707" pitchFamily="18" charset="2"/>
              <a:buChar char="u"/>
              <a:defRPr sz="1800">
                <a:solidFill>
                  <a:srgbClr val="767171"/>
                </a:solidFill>
              </a:defRPr>
            </a:lvl1pPr>
            <a:lvl2pPr marL="685800" indent="-228600">
              <a:buClr>
                <a:srgbClr val="009EE2"/>
              </a:buClr>
              <a:buSzPct val="75000"/>
              <a:buFont typeface="Wingdings 3" panose="05040102010807070707" pitchFamily="18" charset="2"/>
              <a:buChar char="u"/>
              <a:defRPr sz="1600">
                <a:solidFill>
                  <a:srgbClr val="767171"/>
                </a:solidFill>
              </a:defRPr>
            </a:lvl2pPr>
            <a:lvl3pPr marL="1143000" indent="-228600">
              <a:buClr>
                <a:srgbClr val="009EE2"/>
              </a:buClr>
              <a:buSzPct val="75000"/>
              <a:buFont typeface="Wingdings 3" panose="05040102010807070707" pitchFamily="18" charset="2"/>
              <a:buChar char="u"/>
              <a:defRPr sz="1400">
                <a:solidFill>
                  <a:srgbClr val="767171"/>
                </a:solidFill>
              </a:defRPr>
            </a:lvl3pPr>
            <a:lvl4pPr marL="1600200" indent="-228600">
              <a:buClr>
                <a:srgbClr val="009EE2"/>
              </a:buClr>
              <a:buSzPct val="75000"/>
              <a:buFont typeface="Wingdings 3" panose="05040102010807070707" pitchFamily="18" charset="2"/>
              <a:buChar char="u"/>
              <a:defRPr sz="1200">
                <a:solidFill>
                  <a:srgbClr val="767171"/>
                </a:solidFill>
              </a:defRPr>
            </a:lvl4pPr>
            <a:lvl5pPr marL="2057400" indent="-228600">
              <a:buClr>
                <a:srgbClr val="009EE2"/>
              </a:buClr>
              <a:buSzPct val="75000"/>
              <a:buFont typeface="Wingdings 3" panose="05040102010807070707" pitchFamily="18" charset="2"/>
              <a:buChar char="u"/>
              <a:defRPr sz="1200">
                <a:solidFill>
                  <a:srgbClr val="767171"/>
                </a:solidFill>
              </a:defRPr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 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21948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7CF2F6-EE77-40EC-84D2-FBAC15F60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0515600" cy="457200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49B831D-0627-45A4-9941-B3C0B82EB8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6E57BD7-7696-4954-869D-AF4AE96DD7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BBC64-0F69-4FC4-9EA3-217CDFAED38B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82B4BBD0-C590-4ED9-9110-CE004B0D587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228725" y="162877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69216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E3577C-0612-4C9F-A175-96A6D8158D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571624"/>
            <a:ext cx="5114925" cy="3933825"/>
          </a:xfrm>
          <a:prstGeom prst="rect">
            <a:avLst/>
          </a:prstGeom>
        </p:spPr>
        <p:txBody>
          <a:bodyPr anchor="ctr"/>
          <a:lstStyle>
            <a:lvl1pPr algn="r">
              <a:defRPr sz="5000" b="1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F7732EEF-6031-4BAF-A0C6-44833F3CF2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B92FB71-DB9F-44B4-A4C3-C5B80046DF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3508BA-7A78-493C-8951-7080B2E33A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8563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DB7633-A8F2-4876-883F-8FE9B76B83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0144124" cy="581025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599C73-9ED4-43D3-8559-AC4E7E08CF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581025"/>
            <a:ext cx="10144125" cy="4667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300" b="1">
                <a:solidFill>
                  <a:srgbClr val="009C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C2E1944-F48F-4913-B92E-582763E92B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DF9243B-281E-4503-AAF3-A29A238FD9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6E0316-0498-4459-9C34-460F12FF40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1882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E5DFB0-279B-4113-B9C2-0875AE87CF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0515600" cy="723900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9073321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2D90E6-2F6E-469F-89F0-AA8FC72DF117}"/>
              </a:ext>
            </a:extLst>
          </p:cNvPr>
          <p:cNvSpPr/>
          <p:nvPr/>
        </p:nvSpPr>
        <p:spPr>
          <a:xfrm>
            <a:off x="10905067" y="296573"/>
            <a:ext cx="1286933" cy="45719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39DD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AFC61609-A752-4381-8C0B-1F1D2AABBF6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00996" y="0"/>
            <a:ext cx="1891004" cy="2924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fr-FR" sz="1100" kern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Version # - 00/00/2020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788FB03-1DEE-4EA7-9AE9-DDEC030343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BBC64-0F69-4FC4-9EA3-217CDFAED38B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05777BA9-84E6-4A11-8C6D-4B4DB44DA9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2831" y="2463282"/>
            <a:ext cx="9506338" cy="1049693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5DD6DA8C-0F96-4B8B-A80D-AB33A9BA12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2831" y="3588887"/>
            <a:ext cx="9506338" cy="9144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cap="all" baseline="0">
                <a:solidFill>
                  <a:srgbClr val="767171"/>
                </a:solidFill>
                <a:latin typeface="+mn-lt"/>
              </a:defRPr>
            </a:lvl1pPr>
            <a:lvl2pPr algn="ctr">
              <a:defRPr>
                <a:solidFill>
                  <a:srgbClr val="767171"/>
                </a:solidFill>
                <a:latin typeface="DECATHLON" panose="020B0404020204020303" pitchFamily="34" charset="0"/>
              </a:defRPr>
            </a:lvl2pPr>
          </a:lstStyle>
          <a:p>
            <a:pPr lvl="0"/>
            <a:r>
              <a:rPr lang="fr-FR" dirty="0"/>
              <a:t>SOUS-TITRE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44687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42B194-5971-4A0A-9E83-574A045CBC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10443"/>
            <a:ext cx="9144000" cy="999519"/>
          </a:xfrm>
        </p:spPr>
        <p:txBody>
          <a:bodyPr anchor="ctr"/>
          <a:lstStyle>
            <a:lvl1pPr>
              <a:defRPr lang="fr-FR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algn="ctr"/>
            <a:r>
              <a:rPr lang="fr-FR" dirty="0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F08C2C2-5A91-4822-A88D-FEAEA720F1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7704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fr-FR" sz="2800" kern="1200" cap="all" baseline="0" dirty="0">
                <a:solidFill>
                  <a:srgbClr val="76717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Sous-titre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E348D9-EEB7-4565-A122-5223A2A21E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BBC64-0F69-4FC4-9EA3-217CDFAED38B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2862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C1E9AD-235C-414E-B9A5-37CC297E67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" y="0"/>
            <a:ext cx="11010899" cy="504825"/>
          </a:xfrm>
          <a:prstGeom prst="rect">
            <a:avLst/>
          </a:prstGeom>
        </p:spPr>
        <p:txBody>
          <a:bodyPr anchor="b"/>
          <a:lstStyle>
            <a:lvl1pPr algn="l">
              <a:defRPr sz="3000" b="1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00CCCBE-EA3D-460F-A70F-90401A9E392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504825"/>
            <a:ext cx="11010900" cy="6191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300" b="1">
                <a:solidFill>
                  <a:srgbClr val="009C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3C43723-4797-44D0-BF32-E07CDEF1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D51DDE0-9CED-4BFF-A65D-0E2B44AF81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BBC64-0F69-4FC4-9EA3-217CDFAED38B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2FD7CB6A-DD7E-4D8E-94F1-1EE3A1CBE02A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228725" y="162877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5867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7CF2F6-EE77-40EC-84D2-FBAC15F60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0515600" cy="457200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49B831D-0627-45A4-9941-B3C0B82EB8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6E57BD7-7696-4954-869D-AF4AE96DD7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3BBC64-0F69-4FC4-9EA3-217CDFAED38B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82B4BBD0-C590-4ED9-9110-CE004B0D5876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228725" y="162877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637124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524FB5A1-6F16-44B6-88FB-177EEF13FF2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00996" y="0"/>
            <a:ext cx="1891004" cy="2924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dirty="0"/>
            </a:lvl1pPr>
          </a:lstStyle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Version # - ##/##/2020</a:t>
            </a:r>
          </a:p>
        </p:txBody>
      </p:sp>
      <p:sp>
        <p:nvSpPr>
          <p:cNvPr id="3" name="Espace réservé du numéro de diapositive 1">
            <a:extLst>
              <a:ext uri="{FF2B5EF4-FFF2-40B4-BE49-F238E27FC236}">
                <a16:creationId xmlns:a16="http://schemas.microsoft.com/office/drawing/2014/main" id="{3536D6AA-842B-4526-87A7-8EB386CC1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000" y="6408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82F0-0F01-4C1A-8D65-C79CCB8D567C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titre 2">
            <a:extLst>
              <a:ext uri="{FF2B5EF4-FFF2-40B4-BE49-F238E27FC236}">
                <a16:creationId xmlns:a16="http://schemas.microsoft.com/office/drawing/2014/main" id="{8F446A63-ADAC-434A-930A-84929DBCC2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89613"/>
            <a:ext cx="8169215" cy="4249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cap="all" baseline="0"/>
            </a:lvl1pPr>
          </a:lstStyle>
          <a:p>
            <a:r>
              <a:rPr lang="fr-FR" dirty="0"/>
              <a:t>Titre du graphique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41512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20E430DD-4A4A-49B4-955A-20265C3976D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00996" y="0"/>
            <a:ext cx="1891004" cy="2924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b="1">
                <a:solidFill>
                  <a:srgbClr val="767171"/>
                </a:solidFill>
              </a:defRPr>
            </a:lvl1pPr>
          </a:lstStyle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Version # - ##/##/2020</a:t>
            </a:r>
          </a:p>
        </p:txBody>
      </p:sp>
      <p:sp>
        <p:nvSpPr>
          <p:cNvPr id="3" name="Espace réservé du numéro de diapositive 1">
            <a:extLst>
              <a:ext uri="{FF2B5EF4-FFF2-40B4-BE49-F238E27FC236}">
                <a16:creationId xmlns:a16="http://schemas.microsoft.com/office/drawing/2014/main" id="{F33EA164-3F0C-4A7B-90AA-9D8C1D75D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000" y="6408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49B5D-874C-40F4-9051-C87AA6EE5FEA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260A63C-8786-4C1A-B1E3-D6F94587A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5473" y="1848692"/>
            <a:ext cx="3313922" cy="455969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AVANT PROPOS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361B5FF-CE29-4582-8D53-0484A81374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15473" y="2462537"/>
            <a:ext cx="5161384" cy="36023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just">
              <a:buNone/>
              <a:defRPr sz="1800">
                <a:solidFill>
                  <a:srgbClr val="76717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64324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E6864F-4135-45D6-AD49-E124BA591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00" y="125181"/>
            <a:ext cx="10708266" cy="1017272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 baseline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4C68455-CCC8-4AC5-AEF0-B939AEF2C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24A1BC-C1A9-40FA-AB28-F1FAC7AF2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4C66-974D-48C1-9F07-D0213F288069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44A365-AEA6-459A-8E62-79DF75CA2BFD}"/>
              </a:ext>
            </a:extLst>
          </p:cNvPr>
          <p:cNvSpPr/>
          <p:nvPr/>
        </p:nvSpPr>
        <p:spPr>
          <a:xfrm>
            <a:off x="0" y="1142453"/>
            <a:ext cx="1168400" cy="571554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07C9A1-1AA7-40AB-9FE1-8346C1CE9A59}"/>
              </a:ext>
            </a:extLst>
          </p:cNvPr>
          <p:cNvSpPr/>
          <p:nvPr/>
        </p:nvSpPr>
        <p:spPr>
          <a:xfrm>
            <a:off x="10905067" y="298872"/>
            <a:ext cx="1286933" cy="45719"/>
          </a:xfrm>
          <a:prstGeom prst="rect">
            <a:avLst/>
          </a:prstGeom>
          <a:solidFill>
            <a:srgbClr val="009EE2"/>
          </a:solidFill>
          <a:ln>
            <a:solidFill>
              <a:srgbClr val="009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9EE2"/>
              </a:solidFill>
            </a:endParaRPr>
          </a:p>
        </p:txBody>
      </p:sp>
      <p:pic>
        <p:nvPicPr>
          <p:cNvPr id="9" name="Image 8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8992CEC6-FF37-44A0-9360-EF22908D8F0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0" y="6045036"/>
            <a:ext cx="687783" cy="6877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78319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20E430DD-4A4A-49B4-955A-20265C3976D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00996" y="0"/>
            <a:ext cx="1891004" cy="2924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b="1">
                <a:solidFill>
                  <a:srgbClr val="767171"/>
                </a:solidFill>
              </a:defRPr>
            </a:lvl1pPr>
          </a:lstStyle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Version # - ##/##/2020</a:t>
            </a:r>
          </a:p>
        </p:txBody>
      </p:sp>
      <p:sp>
        <p:nvSpPr>
          <p:cNvPr id="3" name="Espace réservé du numéro de diapositive 1">
            <a:extLst>
              <a:ext uri="{FF2B5EF4-FFF2-40B4-BE49-F238E27FC236}">
                <a16:creationId xmlns:a16="http://schemas.microsoft.com/office/drawing/2014/main" id="{F33EA164-3F0C-4A7B-90AA-9D8C1D75D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000" y="6408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49B5D-874C-40F4-9051-C87AA6EE5FEA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260A63C-8786-4C1A-B1E3-D6F94587A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5473" y="337132"/>
            <a:ext cx="4881338" cy="455969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CONTACTS FORMATION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361B5FF-CE29-4582-8D53-0484A81374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15473" y="1022044"/>
            <a:ext cx="5161384" cy="1595896"/>
          </a:xfrm>
          <a:prstGeom prst="rect">
            <a:avLst/>
          </a:prstGeom>
        </p:spPr>
        <p:txBody>
          <a:bodyPr anchor="t">
            <a:normAutofit/>
          </a:bodyPr>
          <a:lstStyle>
            <a:lvl1pPr marL="285750" indent="-285750" algn="just">
              <a:buClr>
                <a:srgbClr val="009EE2"/>
              </a:buClr>
              <a:buFont typeface="Wingdings" panose="05000000000000000000" pitchFamily="2" charset="2"/>
              <a:buChar char="ü"/>
              <a:defRPr sz="1800">
                <a:solidFill>
                  <a:srgbClr val="76717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Titre 3">
            <a:extLst>
              <a:ext uri="{FF2B5EF4-FFF2-40B4-BE49-F238E27FC236}">
                <a16:creationId xmlns:a16="http://schemas.microsoft.com/office/drawing/2014/main" id="{F0EE33AC-5915-4FB5-B2F6-5B4A3A874F2E}"/>
              </a:ext>
            </a:extLst>
          </p:cNvPr>
          <p:cNvSpPr txBox="1">
            <a:spLocks/>
          </p:cNvSpPr>
          <p:nvPr userDrawn="1"/>
        </p:nvSpPr>
        <p:spPr>
          <a:xfrm>
            <a:off x="6506909" y="3519793"/>
            <a:ext cx="4881338" cy="4559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sz="1800" dirty="0"/>
              <a:t>À VOIR AUSSI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3810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20E430DD-4A4A-49B4-955A-20265C3976D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00996" y="0"/>
            <a:ext cx="1891004" cy="2924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b="1">
                <a:solidFill>
                  <a:srgbClr val="767171"/>
                </a:solidFill>
              </a:defRPr>
            </a:lvl1pPr>
          </a:lstStyle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Version # - ##/##/2020</a:t>
            </a:r>
          </a:p>
        </p:txBody>
      </p:sp>
      <p:sp>
        <p:nvSpPr>
          <p:cNvPr id="3" name="Espace réservé du numéro de diapositive 1">
            <a:extLst>
              <a:ext uri="{FF2B5EF4-FFF2-40B4-BE49-F238E27FC236}">
                <a16:creationId xmlns:a16="http://schemas.microsoft.com/office/drawing/2014/main" id="{F33EA164-3F0C-4A7B-90AA-9D8C1D75D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000" y="6408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49B5D-874C-40F4-9051-C87AA6EE5FEA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260A63C-8786-4C1A-B1E3-D6F94587A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5473" y="932940"/>
            <a:ext cx="4881338" cy="455969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MERCI DE VOTRE ATTENTION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361B5FF-CE29-4582-8D53-0484A81374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3308" y="5469090"/>
            <a:ext cx="5161384" cy="45597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just">
              <a:buClr>
                <a:srgbClr val="009EE2"/>
              </a:buClr>
              <a:buFont typeface="Wingdings" panose="05000000000000000000" pitchFamily="2" charset="2"/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451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20E430DD-4A4A-49B4-955A-20265C3976D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00996" y="0"/>
            <a:ext cx="1891004" cy="2924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" b="1">
                <a:solidFill>
                  <a:srgbClr val="767171"/>
                </a:solidFill>
              </a:defRPr>
            </a:lvl1pPr>
          </a:lstStyle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Version # - ##/##/2020</a:t>
            </a:r>
          </a:p>
        </p:txBody>
      </p:sp>
      <p:sp>
        <p:nvSpPr>
          <p:cNvPr id="3" name="Espace réservé du numéro de diapositive 1">
            <a:extLst>
              <a:ext uri="{FF2B5EF4-FFF2-40B4-BE49-F238E27FC236}">
                <a16:creationId xmlns:a16="http://schemas.microsoft.com/office/drawing/2014/main" id="{F33EA164-3F0C-4A7B-90AA-9D8C1D75D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4000" y="6408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49B5D-874C-40F4-9051-C87AA6EE5FEA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260A63C-8786-4C1A-B1E3-D6F94587A4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5473" y="337132"/>
            <a:ext cx="4881338" cy="455969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BESOINS FORMATION</a:t>
            </a:r>
          </a:p>
        </p:txBody>
      </p:sp>
      <p:sp>
        <p:nvSpPr>
          <p:cNvPr id="7" name="Titre 3">
            <a:extLst>
              <a:ext uri="{FF2B5EF4-FFF2-40B4-BE49-F238E27FC236}">
                <a16:creationId xmlns:a16="http://schemas.microsoft.com/office/drawing/2014/main" id="{F0EE33AC-5915-4FB5-B2F6-5B4A3A874F2E}"/>
              </a:ext>
            </a:extLst>
          </p:cNvPr>
          <p:cNvSpPr txBox="1">
            <a:spLocks/>
          </p:cNvSpPr>
          <p:nvPr userDrawn="1"/>
        </p:nvSpPr>
        <p:spPr>
          <a:xfrm>
            <a:off x="6469331" y="3122227"/>
            <a:ext cx="4881338" cy="4559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sz="1800" dirty="0"/>
              <a:t>À VOIR AUSSI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D80B89-0F8E-4F72-9ABB-908EF2835B8E}"/>
              </a:ext>
            </a:extLst>
          </p:cNvPr>
          <p:cNvSpPr/>
          <p:nvPr userDrawn="1"/>
        </p:nvSpPr>
        <p:spPr>
          <a:xfrm>
            <a:off x="5615473" y="917106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sz="1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Vous souhaitez plus d’informations sur ce document, </a:t>
            </a:r>
          </a:p>
          <a:p>
            <a:pPr lvl="0"/>
            <a:r>
              <a:rPr lang="fr-FR" sz="1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Vous avez besoin de formations ou d’autres tutoriels</a:t>
            </a:r>
            <a:r>
              <a:rPr lang="fr-FR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</a:p>
          <a:p>
            <a:pPr lvl="0"/>
            <a:endParaRPr lang="fr-FR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fr-FR" sz="16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Contactez nous 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Via outil de </a:t>
            </a:r>
            <a:r>
              <a:rPr lang="fr-FR" sz="1400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ticketing</a:t>
            </a:r>
            <a:r>
              <a:rPr lang="fr-FR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service « formation »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 mail : formation@ordesoft.com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5E19F6-5D08-42BE-9868-F5009CCF14ED}"/>
              </a:ext>
            </a:extLst>
          </p:cNvPr>
          <p:cNvSpPr/>
          <p:nvPr userDrawn="1"/>
        </p:nvSpPr>
        <p:spPr>
          <a:xfrm>
            <a:off x="6561894" y="3429000"/>
            <a:ext cx="1286933" cy="45719"/>
          </a:xfrm>
          <a:prstGeom prst="rect">
            <a:avLst/>
          </a:prstGeom>
          <a:solidFill>
            <a:srgbClr val="009EE2"/>
          </a:solidFill>
          <a:ln>
            <a:solidFill>
              <a:srgbClr val="43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0904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7C6255-44B4-4202-ABB7-7BE8710099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D97194-AE43-4E3B-8624-71060CAA8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2CAEF9-359C-421B-95F4-A7C52648A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3720BF-D445-4B94-9997-27E7EAE06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9AF1BD-F9A4-4E07-B5F6-7B211A699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0EA4-0766-4EBC-833E-CBACC2CFA29B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41176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7C63D0-6E82-485C-B2F1-0F2404056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CE3A7D-B8E4-4A75-8DE0-6E6185440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43F7AD-671C-48FE-8962-F22F54CB3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7B081B-4742-4C95-9455-7D57BC678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2BF5C8-7214-473E-A53A-838B54D03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0EA4-0766-4EBC-833E-CBACC2CFA29B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82083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B9EFDC-7BF3-4552-8C4C-0305DE12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0F033E-AE69-4901-A262-0A8CE89D5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81944D-58C3-4BA7-BB14-EED3170A5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11F736-1153-46CB-AD16-70497CFE3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9DCC7C-E162-4067-9BEE-076E29169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0EA4-0766-4EBC-833E-CBACC2CFA29B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00595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A7B0ED-44FF-48B9-A669-F51A45274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DC0B34-42F4-46EE-94AF-B3CFB6812D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7C89353-1DFE-44CF-A0C3-5D744B464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78ED7B-E629-4AC0-B82D-532CDFC29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9CA78C9-F716-4FB8-91C6-A248707BE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9A37467-4D49-4322-A27A-0CA8933BF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0EA4-0766-4EBC-833E-CBACC2CFA29B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95100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B4E436-720F-4231-838D-67830F89C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31328F-F697-44FD-94EE-799CAC5E6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CC48F9-7B4C-4C26-BD42-C1BFB2D8CD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FB7F687-10D6-4952-B434-F5E6795293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75F7D78-020C-497D-B813-F645E82334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3AFE98B-4678-4814-B15A-5AD1BAA4E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744406E-2EF4-4920-854C-2620AC085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C9373D8-EA2B-417B-BD22-DD67FB083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0EA4-0766-4EBC-833E-CBACC2CFA29B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67626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D34066-06EC-48FD-B62E-4057AE1C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318D0D1-5F23-4BBB-BE5D-9FE6BDF36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D112BFA-B057-4663-81EF-D3873D908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76CB354-A25D-46D8-B8E4-1C4E6B595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0EA4-0766-4EBC-833E-CBACC2CFA29B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95484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9B0160B-1D54-40A7-8206-32DDFC2F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AB4C146-4B76-4FA9-B023-11D695F53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AF05CB-AE7C-493E-B955-584D989F7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0EA4-0766-4EBC-833E-CBACC2CFA29B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2513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E6864F-4135-45D6-AD49-E124BA591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00" y="125181"/>
            <a:ext cx="10708266" cy="1017272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 baseline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4C68455-CCC8-4AC5-AEF0-B939AEF2C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24A1BC-C1A9-40FA-AB28-F1FAC7AF2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4C66-974D-48C1-9F07-D0213F288069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44A365-AEA6-459A-8E62-79DF75CA2BFD}"/>
              </a:ext>
            </a:extLst>
          </p:cNvPr>
          <p:cNvSpPr/>
          <p:nvPr/>
        </p:nvSpPr>
        <p:spPr>
          <a:xfrm>
            <a:off x="0" y="1142453"/>
            <a:ext cx="196799" cy="571554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07C9A1-1AA7-40AB-9FE1-8346C1CE9A59}"/>
              </a:ext>
            </a:extLst>
          </p:cNvPr>
          <p:cNvSpPr/>
          <p:nvPr/>
        </p:nvSpPr>
        <p:spPr>
          <a:xfrm>
            <a:off x="10905067" y="298872"/>
            <a:ext cx="1286933" cy="45719"/>
          </a:xfrm>
          <a:prstGeom prst="rect">
            <a:avLst/>
          </a:prstGeom>
          <a:solidFill>
            <a:srgbClr val="009EE2"/>
          </a:solidFill>
          <a:ln>
            <a:solidFill>
              <a:srgbClr val="009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9EE2"/>
              </a:solidFill>
            </a:endParaRPr>
          </a:p>
        </p:txBody>
      </p:sp>
      <p:pic>
        <p:nvPicPr>
          <p:cNvPr id="9" name="Image 8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8992CEC6-FF37-44A0-9360-EF22908D8F0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0" y="6045036"/>
            <a:ext cx="687783" cy="6877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27805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76E6EA-1474-4410-94AE-E7A1F90B2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9D5F3B-08E7-4ADF-BCB9-FAF5F8696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C5185B-7820-44B7-A99D-FBBA5CBEB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BF260B-FC8E-44A8-B697-2B46CDB67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CA4E40-F3C7-4BD0-B2E9-34F63CD1F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C8BCE94-8B41-45A4-86EB-2AB47F58D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0EA4-0766-4EBC-833E-CBACC2CFA29B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3120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C906AF-62D1-496B-9DF4-9C23B405A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1993744-0D56-4EC6-988F-488AD3F363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4872918-FEEE-4AB2-BEAA-000583D24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B87D43-EBB6-404D-B62E-AAE571377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B725B1-D0F3-452E-89F1-CC67718B9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7E169D4-8CD5-46A4-842E-66CD90123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0EA4-0766-4EBC-833E-CBACC2CFA29B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73009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AD9C89-4B03-4F61-B3BA-8890ADE4A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B04B07E-2E40-4C6A-9FC9-1612F7638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7F267F-0917-4B4A-A468-C001F02B0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849B7D-5DC4-40B4-8F8D-D26DEED8A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9A1EDC-2235-4CA5-865D-6BAF809B2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0EA4-0766-4EBC-833E-CBACC2CFA29B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95973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3C86590-7A4F-4EF3-BD1D-AEB9F646B5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138C465-A8FF-42F3-B37F-C77774A78C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431977-49CB-4942-BCD5-946CC3EAE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DCB6B2-3763-4FA0-896E-4518654E5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388731-D1BF-43B4-B2A8-72ED0946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50EA4-0766-4EBC-833E-CBACC2CFA29B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87488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CB71AE-A36C-46BE-BA1C-1A15F4994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53E13B5-2D93-4387-850F-380632E1CA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526EA2-15A8-4CB9-8512-438879B6B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680823-9003-40C4-8B5F-BBAAAD145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46F7F0-D419-4BC2-9383-C4F0D773D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563A-B4A6-48F9-ACFF-600F0E8B4BEA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27054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9B9FEE-1527-4B5B-9A10-193BFDB6F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72C003-07DB-4069-93FE-5EB7C85BD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A730E6-9A1C-4604-8106-A00A69166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FF3EFD-2B08-43BE-A3A5-C6B7003D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6CB08F-B2A2-48C6-A820-1B70216BE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563A-B4A6-48F9-ACFF-600F0E8B4BEA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76064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95973B-12A1-4C21-8A14-7501111F8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A02BB0-181F-47F9-96A0-E9B148B8C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C490F3-C2C4-4CE8-9D5A-9A8C18FFB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A8457C-549A-4099-AA2C-F74A7C2ED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8DE7C5-E263-4B71-B324-5C65E3000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563A-B4A6-48F9-ACFF-600F0E8B4BEA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0640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59E8F1-A85F-415F-AAFC-FAEB37494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3DBED6-C10E-4DF7-98FB-A4EF8634AF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7C52D57-E7AD-4687-8B33-9D5F3AF30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B363680-0308-4A20-BA44-3D5C995D5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33EE78-3522-45B5-B996-847F7503C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4245CC-F954-4F7E-B11C-CDDE1AF74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563A-B4A6-48F9-ACFF-600F0E8B4BEA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36763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B5820A-5059-4A75-B588-AC5156876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833C35-D62D-4CFE-9A92-D858C5738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86CD022-A5AC-4264-86F5-10EA02219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4C0F352-606C-471E-9DAA-C6C74032C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2E0CFCD-2AAD-4B1D-B424-2084E54844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B0E617D-E287-49C2-B112-E82D8C166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28CA507-005A-4ACD-9CF1-2183C6735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6CEC9C1-53F7-44AD-9831-B6159436D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563A-B4A6-48F9-ACFF-600F0E8B4BEA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22035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BB16C7-F940-4A0E-9003-8B4F6A174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C975CA8-EF95-495C-8217-10ADAC249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49A21A-BF47-4B01-B412-9F09E3797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EC70B18-2EEF-435F-93B2-0F9177453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563A-B4A6-48F9-ACFF-600F0E8B4BEA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121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E6864F-4135-45D6-AD49-E124BA591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00" y="125181"/>
            <a:ext cx="10708266" cy="1017272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 baseline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4C68455-CCC8-4AC5-AEF0-B939AEF2C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24A1BC-C1A9-40FA-AB28-F1FAC7AF2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4C66-974D-48C1-9F07-D0213F288069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44A365-AEA6-459A-8E62-79DF75CA2BFD}"/>
              </a:ext>
            </a:extLst>
          </p:cNvPr>
          <p:cNvSpPr/>
          <p:nvPr/>
        </p:nvSpPr>
        <p:spPr>
          <a:xfrm>
            <a:off x="0" y="1142453"/>
            <a:ext cx="1168400" cy="571554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07C9A1-1AA7-40AB-9FE1-8346C1CE9A59}"/>
              </a:ext>
            </a:extLst>
          </p:cNvPr>
          <p:cNvSpPr/>
          <p:nvPr/>
        </p:nvSpPr>
        <p:spPr>
          <a:xfrm>
            <a:off x="10905067" y="298872"/>
            <a:ext cx="1286933" cy="45719"/>
          </a:xfrm>
          <a:prstGeom prst="rect">
            <a:avLst/>
          </a:prstGeom>
          <a:solidFill>
            <a:srgbClr val="009EE2"/>
          </a:solidFill>
          <a:ln>
            <a:solidFill>
              <a:srgbClr val="009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9EE2"/>
              </a:solidFill>
            </a:endParaRPr>
          </a:p>
        </p:txBody>
      </p:sp>
      <p:pic>
        <p:nvPicPr>
          <p:cNvPr id="9" name="Image 8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8992CEC6-FF37-44A0-9360-EF22908D8F0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0" y="6045036"/>
            <a:ext cx="687783" cy="687783"/>
          </a:xfrm>
          <a:prstGeom prst="rect">
            <a:avLst/>
          </a:prstGeom>
        </p:spPr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4F43414-C96E-4C19-B237-3D5D4CD74E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39863" y="1363663"/>
            <a:ext cx="10196512" cy="51498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9EE2"/>
              </a:buClr>
              <a:buSzPct val="75000"/>
              <a:buFont typeface="Wingdings 3" panose="05040102010807070707" pitchFamily="18" charset="2"/>
              <a:buChar char="u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bg1">
                  <a:lumMod val="50000"/>
                </a:schemeClr>
              </a:buClr>
              <a:buSzPct val="75000"/>
              <a:buFont typeface="Wingdings 3" panose="05040102010807070707" pitchFamily="18" charset="2"/>
              <a:buChar char="u"/>
              <a:defRPr sz="1800">
                <a:solidFill>
                  <a:schemeClr val="tx2"/>
                </a:solidFill>
              </a:defRPr>
            </a:lvl2pPr>
            <a:lvl3pPr marL="1143000" indent="-228600">
              <a:buFont typeface="Wingdings" panose="05000000000000000000" pitchFamily="2" charset="2"/>
              <a:buChar char="ü"/>
              <a:defRPr sz="1600">
                <a:solidFill>
                  <a:schemeClr val="tx2"/>
                </a:solidFill>
              </a:defRPr>
            </a:lvl3pPr>
            <a:lvl4pPr marL="1600200" indent="-228600">
              <a:buFont typeface="Wingdings" panose="05000000000000000000" pitchFamily="2" charset="2"/>
              <a:buChar char="ü"/>
              <a:defRPr sz="1400">
                <a:solidFill>
                  <a:schemeClr val="tx2"/>
                </a:solidFill>
              </a:defRPr>
            </a:lvl4pPr>
            <a:lvl5pPr marL="2057400" indent="-228600">
              <a:buFont typeface="Wingdings" panose="05000000000000000000" pitchFamily="2" charset="2"/>
              <a:buChar char="ü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83682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7FE60C6-144A-40FA-9950-4784F46E8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F9800E5-BC0E-46B8-846F-66164A0E8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A0215A-C488-44B6-B1DE-C230CD167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563A-B4A6-48F9-ACFF-600F0E8B4BEA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81264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052CD3-72CE-405A-A6F1-F0C0B7314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F6A0B0-9FBA-4E34-904E-A0144DAB9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3A50FFB-B6C6-48D5-B9BF-E009EC8FC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3558CF-7BA7-41D1-A6BB-196227DBD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7DD98EA-F063-499D-8DA9-4FDEFD3A7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EBB33A1-F000-4449-88AA-2BF4BE23C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563A-B4A6-48F9-ACFF-600F0E8B4BEA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98736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00A2EB-FA0E-4969-85EA-DB52F663A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979EE0B-7B0C-49C8-AC5E-21B464856B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E50BD9D-1546-49E8-8728-D34788CEA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AAC0B9-C522-4549-9AA4-9FF878FF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A4579A-3C82-4E7F-8928-671BD22CD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0F7A0BB-BE10-4DED-9A7D-D0FE362D4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563A-B4A6-48F9-ACFF-600F0E8B4BEA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76447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FCECDC-305C-4A77-BB07-282A4528D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F93C75F-8AD7-40FB-B368-9DF183BCF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19BE8A-57B4-4BDB-9CE4-D11E6A715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4ECBCD-E6FB-4E6C-84E5-C7410BE10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909BC7-8330-45A0-8276-ACF47B221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563A-B4A6-48F9-ACFF-600F0E8B4BEA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8118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F64D034-0E43-41F3-BD8D-6766E9C85C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3C3C4F7-57D2-4391-A53E-1CEB2AE8A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55E1DF-0239-4C1A-BB9E-A205BD186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AAAF2C-A134-4DC4-A036-278FB0130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377434-0963-4D64-9663-7C4404D89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563A-B4A6-48F9-ACFF-600F0E8B4BEA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30620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4EE99E77-C208-4643-AB01-F7AD449E2E9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00996" y="0"/>
            <a:ext cx="1891004" cy="2924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Version # - ##/##/2020</a:t>
            </a:r>
          </a:p>
        </p:txBody>
      </p:sp>
      <p:sp>
        <p:nvSpPr>
          <p:cNvPr id="4" name="Espace réservé du numéro de diapositive 1">
            <a:extLst>
              <a:ext uri="{FF2B5EF4-FFF2-40B4-BE49-F238E27FC236}">
                <a16:creationId xmlns:a16="http://schemas.microsoft.com/office/drawing/2014/main" id="{E975EDDB-4A4C-4DB6-B476-D8905E1CB8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2000" y="6408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90CA5-0C7C-46B6-9BFB-14DB7A973C7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itre 2">
            <a:extLst>
              <a:ext uri="{FF2B5EF4-FFF2-40B4-BE49-F238E27FC236}">
                <a16:creationId xmlns:a16="http://schemas.microsoft.com/office/drawing/2014/main" id="{CEF28D73-0875-46FE-89DB-F5789496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7184571" cy="606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>
                <a:solidFill>
                  <a:srgbClr val="767171"/>
                </a:solidFill>
              </a:defRPr>
            </a:lvl1pPr>
          </a:lstStyle>
          <a:p>
            <a:r>
              <a:rPr lang="fr-FR" dirty="0"/>
              <a:t>TITRE 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928F54C-0FDC-4B46-B912-9387FF62BFC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68037" y="1454727"/>
            <a:ext cx="5278581" cy="4472248"/>
          </a:xfrm>
          <a:prstGeom prst="rect">
            <a:avLst/>
          </a:prstGeom>
        </p:spPr>
        <p:txBody>
          <a:bodyPr/>
          <a:lstStyle>
            <a:lvl2pPr marL="457200" indent="0" algn="l">
              <a:buNone/>
              <a:defRPr>
                <a:solidFill>
                  <a:srgbClr val="767171"/>
                </a:solidFill>
              </a:defRPr>
            </a:lvl2pPr>
            <a:lvl3pPr marL="914400" indent="0" algn="l">
              <a:buNone/>
              <a:defRPr>
                <a:solidFill>
                  <a:srgbClr val="767171"/>
                </a:solidFill>
              </a:defRPr>
            </a:lvl3pPr>
            <a:lvl4pPr marL="1371600" indent="0" algn="l">
              <a:buNone/>
              <a:defRPr>
                <a:solidFill>
                  <a:srgbClr val="767171"/>
                </a:solidFill>
              </a:defRPr>
            </a:lvl4pPr>
            <a:lvl5pPr marL="1828800" indent="0" algn="l">
              <a:buNone/>
              <a:defRPr>
                <a:solidFill>
                  <a:srgbClr val="767171"/>
                </a:solidFill>
              </a:defRPr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id="{4284C818-ED77-4254-B8F6-A9D418BD8FC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45382" y="1454727"/>
            <a:ext cx="5278581" cy="4472248"/>
          </a:xfrm>
          <a:prstGeom prst="rect">
            <a:avLst/>
          </a:prstGeom>
        </p:spPr>
        <p:txBody>
          <a:bodyPr/>
          <a:lstStyle>
            <a:lvl2pPr marL="457200" indent="0" algn="l">
              <a:buNone/>
              <a:defRPr>
                <a:solidFill>
                  <a:srgbClr val="767171"/>
                </a:solidFill>
              </a:defRPr>
            </a:lvl2pPr>
            <a:lvl3pPr marL="914400" indent="0" algn="l">
              <a:buNone/>
              <a:defRPr>
                <a:solidFill>
                  <a:srgbClr val="767171"/>
                </a:solidFill>
              </a:defRPr>
            </a:lvl3pPr>
            <a:lvl4pPr marL="1371600" indent="0" algn="l">
              <a:buNone/>
              <a:defRPr>
                <a:solidFill>
                  <a:srgbClr val="767171"/>
                </a:solidFill>
              </a:defRPr>
            </a:lvl4pPr>
            <a:lvl5pPr marL="1828800" indent="0" algn="l">
              <a:buNone/>
              <a:defRPr>
                <a:solidFill>
                  <a:srgbClr val="767171"/>
                </a:solidFill>
              </a:defRPr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33423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4EE99E77-C208-4643-AB01-F7AD449E2E9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00996" y="0"/>
            <a:ext cx="1891004" cy="2924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Version # - ##/##/2020</a:t>
            </a:r>
          </a:p>
        </p:txBody>
      </p:sp>
      <p:sp>
        <p:nvSpPr>
          <p:cNvPr id="4" name="Espace réservé du numéro de diapositive 1">
            <a:extLst>
              <a:ext uri="{FF2B5EF4-FFF2-40B4-BE49-F238E27FC236}">
                <a16:creationId xmlns:a16="http://schemas.microsoft.com/office/drawing/2014/main" id="{E975EDDB-4A4C-4DB6-B476-D8905E1CB8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2000" y="6408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90CA5-0C7C-46B6-9BFB-14DB7A973C7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itre 2">
            <a:extLst>
              <a:ext uri="{FF2B5EF4-FFF2-40B4-BE49-F238E27FC236}">
                <a16:creationId xmlns:a16="http://schemas.microsoft.com/office/drawing/2014/main" id="{CEF28D73-0875-46FE-89DB-F5789496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7184571" cy="606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>
                <a:solidFill>
                  <a:srgbClr val="767171"/>
                </a:solidFill>
              </a:defRPr>
            </a:lvl1pPr>
          </a:lstStyle>
          <a:p>
            <a:r>
              <a:rPr lang="fr-FR" dirty="0"/>
              <a:t>TITRE 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928F54C-0FDC-4B46-B912-9387FF62BFC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68037" y="1454727"/>
            <a:ext cx="5278581" cy="4472248"/>
          </a:xfrm>
          <a:prstGeom prst="rect">
            <a:avLst/>
          </a:prstGeom>
        </p:spPr>
        <p:txBody>
          <a:bodyPr/>
          <a:lstStyle>
            <a:lvl2pPr marL="457200" indent="0" algn="l">
              <a:buNone/>
              <a:defRPr>
                <a:solidFill>
                  <a:srgbClr val="767171"/>
                </a:solidFill>
              </a:defRPr>
            </a:lvl2pPr>
            <a:lvl3pPr marL="914400" indent="0" algn="l">
              <a:buNone/>
              <a:defRPr>
                <a:solidFill>
                  <a:srgbClr val="767171"/>
                </a:solidFill>
              </a:defRPr>
            </a:lvl3pPr>
            <a:lvl4pPr marL="1371600" indent="0" algn="l">
              <a:buNone/>
              <a:defRPr>
                <a:solidFill>
                  <a:srgbClr val="767171"/>
                </a:solidFill>
              </a:defRPr>
            </a:lvl4pPr>
            <a:lvl5pPr marL="1828800" indent="0" algn="l">
              <a:buNone/>
              <a:defRPr>
                <a:solidFill>
                  <a:srgbClr val="767171"/>
                </a:solidFill>
              </a:defRPr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id="{4284C818-ED77-4254-B8F6-A9D418BD8FC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45382" y="1454727"/>
            <a:ext cx="5278581" cy="4472248"/>
          </a:xfrm>
          <a:prstGeom prst="rect">
            <a:avLst/>
          </a:prstGeom>
        </p:spPr>
        <p:txBody>
          <a:bodyPr/>
          <a:lstStyle>
            <a:lvl2pPr marL="457200" indent="0" algn="l">
              <a:buNone/>
              <a:defRPr>
                <a:solidFill>
                  <a:srgbClr val="767171"/>
                </a:solidFill>
              </a:defRPr>
            </a:lvl2pPr>
            <a:lvl3pPr marL="914400" indent="0" algn="l">
              <a:buNone/>
              <a:defRPr>
                <a:solidFill>
                  <a:srgbClr val="767171"/>
                </a:solidFill>
              </a:defRPr>
            </a:lvl3pPr>
            <a:lvl4pPr marL="1371600" indent="0" algn="l">
              <a:buNone/>
              <a:defRPr>
                <a:solidFill>
                  <a:srgbClr val="767171"/>
                </a:solidFill>
              </a:defRPr>
            </a:lvl4pPr>
            <a:lvl5pPr marL="1828800" indent="0" algn="l">
              <a:buNone/>
              <a:defRPr>
                <a:solidFill>
                  <a:srgbClr val="767171"/>
                </a:solidFill>
              </a:defRPr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titre 2">
            <a:extLst>
              <a:ext uri="{FF2B5EF4-FFF2-40B4-BE49-F238E27FC236}">
                <a16:creationId xmlns:a16="http://schemas.microsoft.com/office/drawing/2014/main" id="{CEC432F2-A2E1-4FB6-97F8-65852730561D}"/>
              </a:ext>
            </a:extLst>
          </p:cNvPr>
          <p:cNvSpPr txBox="1">
            <a:spLocks/>
          </p:cNvSpPr>
          <p:nvPr userDrawn="1"/>
        </p:nvSpPr>
        <p:spPr>
          <a:xfrm>
            <a:off x="-1" y="324536"/>
            <a:ext cx="7184571" cy="606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300" b="1" kern="1200" cap="all" baseline="0">
                <a:solidFill>
                  <a:srgbClr val="009E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sz="1800" dirty="0">
                <a:solidFill>
                  <a:srgbClr val="009EE2"/>
                </a:solidFill>
              </a:rPr>
              <a:t>SOUS-TITRE</a:t>
            </a:r>
            <a:r>
              <a:rPr lang="fr-FR" sz="1800" dirty="0">
                <a:solidFill>
                  <a:srgbClr val="767171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59504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F08ECB5-8C22-49E5-BFAC-E613F91C95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90CA5-0C7C-46B6-9BFB-14DB7A973C7C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7FEA5E38-4E62-435A-AB10-6467A730DA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00996" y="0"/>
            <a:ext cx="1891004" cy="2924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Version # - ##/##/2020</a:t>
            </a:r>
          </a:p>
        </p:txBody>
      </p:sp>
      <p:sp>
        <p:nvSpPr>
          <p:cNvPr id="6" name="Espace réservé du titre 2">
            <a:extLst>
              <a:ext uri="{FF2B5EF4-FFF2-40B4-BE49-F238E27FC236}">
                <a16:creationId xmlns:a16="http://schemas.microsoft.com/office/drawing/2014/main" id="{448C670D-657D-4572-954A-FE000F6817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7184571" cy="606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>
                <a:solidFill>
                  <a:srgbClr val="767171"/>
                </a:solidFill>
              </a:defRPr>
            </a:lvl1pPr>
          </a:lstStyle>
          <a:p>
            <a:r>
              <a:rPr lang="fr-FR" dirty="0"/>
              <a:t>TITRE </a:t>
            </a:r>
          </a:p>
        </p:txBody>
      </p:sp>
      <p:sp>
        <p:nvSpPr>
          <p:cNvPr id="7" name="Espace réservé du contenu 4">
            <a:extLst>
              <a:ext uri="{FF2B5EF4-FFF2-40B4-BE49-F238E27FC236}">
                <a16:creationId xmlns:a16="http://schemas.microsoft.com/office/drawing/2014/main" id="{A855D79C-F9B1-4C20-BD0D-50349AE3040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12709" y="1431281"/>
            <a:ext cx="5278581" cy="4472248"/>
          </a:xfrm>
          <a:prstGeom prst="rect">
            <a:avLst/>
          </a:prstGeom>
        </p:spPr>
        <p:txBody>
          <a:bodyPr/>
          <a:lstStyle>
            <a:lvl2pPr marL="457200" indent="0" algn="l">
              <a:buNone/>
              <a:defRPr>
                <a:solidFill>
                  <a:srgbClr val="767171"/>
                </a:solidFill>
              </a:defRPr>
            </a:lvl2pPr>
            <a:lvl3pPr marL="914400" indent="0" algn="l">
              <a:buNone/>
              <a:defRPr>
                <a:solidFill>
                  <a:srgbClr val="767171"/>
                </a:solidFill>
              </a:defRPr>
            </a:lvl3pPr>
            <a:lvl4pPr marL="1371600" indent="0" algn="l">
              <a:buNone/>
              <a:defRPr>
                <a:solidFill>
                  <a:srgbClr val="767171"/>
                </a:solidFill>
              </a:defRPr>
            </a:lvl4pPr>
            <a:lvl5pPr marL="1828800" indent="0" algn="l">
              <a:buNone/>
              <a:defRPr>
                <a:solidFill>
                  <a:srgbClr val="767171"/>
                </a:solidFill>
              </a:defRPr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10075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id="{4EE99E77-C208-4643-AB01-F7AD449E2E9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00996" y="0"/>
            <a:ext cx="1891004" cy="2924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Version # - ##/##/2020</a:t>
            </a:r>
          </a:p>
        </p:txBody>
      </p:sp>
      <p:sp>
        <p:nvSpPr>
          <p:cNvPr id="4" name="Espace réservé du numéro de diapositive 1">
            <a:extLst>
              <a:ext uri="{FF2B5EF4-FFF2-40B4-BE49-F238E27FC236}">
                <a16:creationId xmlns:a16="http://schemas.microsoft.com/office/drawing/2014/main" id="{E975EDDB-4A4C-4DB6-B476-D8905E1CB8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2000" y="6408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90CA5-0C7C-46B6-9BFB-14DB7A973C7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itre 2">
            <a:extLst>
              <a:ext uri="{FF2B5EF4-FFF2-40B4-BE49-F238E27FC236}">
                <a16:creationId xmlns:a16="http://schemas.microsoft.com/office/drawing/2014/main" id="{CEF28D73-0875-46FE-89DB-F5789496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7184571" cy="606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>
                <a:solidFill>
                  <a:srgbClr val="767171"/>
                </a:solidFill>
              </a:defRPr>
            </a:lvl1pPr>
          </a:lstStyle>
          <a:p>
            <a:r>
              <a:rPr lang="fr-FR" dirty="0"/>
              <a:t>TITRE </a:t>
            </a:r>
          </a:p>
        </p:txBody>
      </p:sp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id="{4284C818-ED77-4254-B8F6-A9D418BD8FC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45382" y="1454727"/>
            <a:ext cx="5278581" cy="4472248"/>
          </a:xfrm>
          <a:prstGeom prst="rect">
            <a:avLst/>
          </a:prstGeom>
        </p:spPr>
        <p:txBody>
          <a:bodyPr/>
          <a:lstStyle>
            <a:lvl2pPr marL="457200" indent="0" algn="l">
              <a:buNone/>
              <a:defRPr>
                <a:solidFill>
                  <a:srgbClr val="767171"/>
                </a:solidFill>
              </a:defRPr>
            </a:lvl2pPr>
            <a:lvl3pPr marL="914400" indent="0" algn="l">
              <a:buNone/>
              <a:defRPr>
                <a:solidFill>
                  <a:srgbClr val="767171"/>
                </a:solidFill>
              </a:defRPr>
            </a:lvl3pPr>
            <a:lvl4pPr marL="1371600" indent="0" algn="l">
              <a:buNone/>
              <a:defRPr>
                <a:solidFill>
                  <a:srgbClr val="767171"/>
                </a:solidFill>
              </a:defRPr>
            </a:lvl4pPr>
            <a:lvl5pPr marL="1828800" indent="0" algn="l">
              <a:buNone/>
              <a:defRPr>
                <a:solidFill>
                  <a:srgbClr val="767171"/>
                </a:solidFill>
              </a:defRPr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titre 2">
            <a:extLst>
              <a:ext uri="{FF2B5EF4-FFF2-40B4-BE49-F238E27FC236}">
                <a16:creationId xmlns:a16="http://schemas.microsoft.com/office/drawing/2014/main" id="{CEC432F2-A2E1-4FB6-97F8-65852730561D}"/>
              </a:ext>
            </a:extLst>
          </p:cNvPr>
          <p:cNvSpPr txBox="1">
            <a:spLocks/>
          </p:cNvSpPr>
          <p:nvPr userDrawn="1"/>
        </p:nvSpPr>
        <p:spPr>
          <a:xfrm>
            <a:off x="-1" y="324536"/>
            <a:ext cx="7184571" cy="606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300" b="1" kern="1200" cap="all" baseline="0">
                <a:solidFill>
                  <a:srgbClr val="009E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sz="1800" dirty="0">
                <a:solidFill>
                  <a:srgbClr val="009EE2"/>
                </a:solidFill>
              </a:rPr>
              <a:t>SOUS-TITRE</a:t>
            </a:r>
            <a:r>
              <a:rPr lang="fr-FR" sz="1800" dirty="0">
                <a:solidFill>
                  <a:srgbClr val="767171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79820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F08ECB5-8C22-49E5-BFAC-E613F91C95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90CA5-0C7C-46B6-9BFB-14DB7A973C7C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7FEA5E38-4E62-435A-AB10-6467A730DA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00996" y="0"/>
            <a:ext cx="1891004" cy="2924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Version # - ##/##/2020</a:t>
            </a:r>
          </a:p>
        </p:txBody>
      </p:sp>
      <p:sp>
        <p:nvSpPr>
          <p:cNvPr id="6" name="Espace réservé du titre 2">
            <a:extLst>
              <a:ext uri="{FF2B5EF4-FFF2-40B4-BE49-F238E27FC236}">
                <a16:creationId xmlns:a16="http://schemas.microsoft.com/office/drawing/2014/main" id="{448C670D-657D-4572-954A-FE000F6817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7184571" cy="606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>
                <a:solidFill>
                  <a:srgbClr val="767171"/>
                </a:solidFill>
              </a:defRPr>
            </a:lvl1pPr>
          </a:lstStyle>
          <a:p>
            <a:r>
              <a:rPr lang="fr-FR" dirty="0"/>
              <a:t>TITRE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160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E6864F-4135-45D6-AD49-E124BA591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800" y="125181"/>
            <a:ext cx="10708266" cy="1017272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 baseline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dirty="0"/>
              <a:t>INSTALLER LE WIDGET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4C68455-CCC8-4AC5-AEF0-B939AEF2C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24A1BC-C1A9-40FA-AB28-F1FAC7AF2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74C66-974D-48C1-9F07-D0213F288069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44A365-AEA6-459A-8E62-79DF75CA2BFD}"/>
              </a:ext>
            </a:extLst>
          </p:cNvPr>
          <p:cNvSpPr/>
          <p:nvPr/>
        </p:nvSpPr>
        <p:spPr>
          <a:xfrm>
            <a:off x="0" y="1142453"/>
            <a:ext cx="1168400" cy="571554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07C9A1-1AA7-40AB-9FE1-8346C1CE9A59}"/>
              </a:ext>
            </a:extLst>
          </p:cNvPr>
          <p:cNvSpPr/>
          <p:nvPr/>
        </p:nvSpPr>
        <p:spPr>
          <a:xfrm>
            <a:off x="10905067" y="298872"/>
            <a:ext cx="1286933" cy="45719"/>
          </a:xfrm>
          <a:prstGeom prst="rect">
            <a:avLst/>
          </a:prstGeom>
          <a:solidFill>
            <a:srgbClr val="009EE2"/>
          </a:solidFill>
          <a:ln>
            <a:solidFill>
              <a:srgbClr val="009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9EE2"/>
              </a:solidFill>
            </a:endParaRPr>
          </a:p>
        </p:txBody>
      </p:sp>
      <p:pic>
        <p:nvPicPr>
          <p:cNvPr id="9" name="Image 8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8992CEC6-FF37-44A0-9360-EF22908D8F0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0" y="6045036"/>
            <a:ext cx="687783" cy="687783"/>
          </a:xfrm>
          <a:prstGeom prst="rect">
            <a:avLst/>
          </a:prstGeom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827A8619-B1B8-4530-A526-AB1C4458E355}"/>
              </a:ext>
            </a:extLst>
          </p:cNvPr>
          <p:cNvGrpSpPr/>
          <p:nvPr/>
        </p:nvGrpSpPr>
        <p:grpSpPr>
          <a:xfrm>
            <a:off x="6513524" y="1528861"/>
            <a:ext cx="942896" cy="1323439"/>
            <a:chOff x="6277794" y="1528861"/>
            <a:chExt cx="942896" cy="1323439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59B70D5B-7737-474E-ABAB-4191A87BADE3}"/>
                </a:ext>
              </a:extLst>
            </p:cNvPr>
            <p:cNvSpPr/>
            <p:nvPr userDrawn="1"/>
          </p:nvSpPr>
          <p:spPr>
            <a:xfrm>
              <a:off x="6277794" y="1690642"/>
              <a:ext cx="942896" cy="938464"/>
            </a:xfrm>
            <a:prstGeom prst="ellipse">
              <a:avLst/>
            </a:prstGeom>
            <a:solidFill>
              <a:srgbClr val="F2F2F2"/>
            </a:soli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57B39E98-E4C9-4F53-AAD9-1A2661B9E0DC}"/>
                </a:ext>
              </a:extLst>
            </p:cNvPr>
            <p:cNvSpPr txBox="1"/>
            <p:nvPr userDrawn="1"/>
          </p:nvSpPr>
          <p:spPr>
            <a:xfrm>
              <a:off x="6389051" y="1528861"/>
              <a:ext cx="65621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0" b="1" dirty="0">
                  <a:solidFill>
                    <a:srgbClr val="009EE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9244EE8F-930D-423F-AAB5-CFD82E997C7D}"/>
              </a:ext>
            </a:extLst>
          </p:cNvPr>
          <p:cNvGrpSpPr/>
          <p:nvPr/>
        </p:nvGrpSpPr>
        <p:grpSpPr>
          <a:xfrm>
            <a:off x="1625166" y="1528861"/>
            <a:ext cx="942896" cy="1323439"/>
            <a:chOff x="1625166" y="1579248"/>
            <a:chExt cx="942896" cy="1323439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81DEA42D-C79E-4C58-90AD-4730CCE7199C}"/>
                </a:ext>
              </a:extLst>
            </p:cNvPr>
            <p:cNvSpPr/>
            <p:nvPr userDrawn="1"/>
          </p:nvSpPr>
          <p:spPr>
            <a:xfrm>
              <a:off x="1625166" y="1729220"/>
              <a:ext cx="942896" cy="938464"/>
            </a:xfrm>
            <a:prstGeom prst="ellipse">
              <a:avLst/>
            </a:prstGeom>
            <a:solidFill>
              <a:srgbClr val="F2F2F2"/>
            </a:soli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D0FD3EE5-034E-4B16-AF25-C3C5EB829291}"/>
                </a:ext>
              </a:extLst>
            </p:cNvPr>
            <p:cNvSpPr txBox="1"/>
            <p:nvPr userDrawn="1"/>
          </p:nvSpPr>
          <p:spPr>
            <a:xfrm>
              <a:off x="1708461" y="1579248"/>
              <a:ext cx="65621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0" b="1" dirty="0">
                  <a:solidFill>
                    <a:srgbClr val="009EE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6B4E6E89-DF7B-4CB6-93C3-C7C6057492C7}"/>
              </a:ext>
            </a:extLst>
          </p:cNvPr>
          <p:cNvGrpSpPr/>
          <p:nvPr/>
        </p:nvGrpSpPr>
        <p:grpSpPr>
          <a:xfrm>
            <a:off x="1625166" y="4000796"/>
            <a:ext cx="942896" cy="1323439"/>
            <a:chOff x="3455035" y="4000796"/>
            <a:chExt cx="942896" cy="1323439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4D7AB6D6-3130-4814-88FF-ED4665C2BD63}"/>
                </a:ext>
              </a:extLst>
            </p:cNvPr>
            <p:cNvSpPr/>
            <p:nvPr userDrawn="1"/>
          </p:nvSpPr>
          <p:spPr>
            <a:xfrm>
              <a:off x="3455035" y="4193283"/>
              <a:ext cx="942896" cy="938464"/>
            </a:xfrm>
            <a:prstGeom prst="ellipse">
              <a:avLst/>
            </a:prstGeom>
            <a:solidFill>
              <a:srgbClr val="F2F2F2"/>
            </a:soli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C0DC3567-08AD-441B-82AD-B0B3B66CDC1C}"/>
                </a:ext>
              </a:extLst>
            </p:cNvPr>
            <p:cNvSpPr txBox="1"/>
            <p:nvPr userDrawn="1"/>
          </p:nvSpPr>
          <p:spPr>
            <a:xfrm>
              <a:off x="3541674" y="4000796"/>
              <a:ext cx="65621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0" b="1" dirty="0">
                  <a:solidFill>
                    <a:srgbClr val="009EE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94DE229B-F91E-4747-B239-1384A37F4A03}"/>
              </a:ext>
            </a:extLst>
          </p:cNvPr>
          <p:cNvGrpSpPr/>
          <p:nvPr/>
        </p:nvGrpSpPr>
        <p:grpSpPr>
          <a:xfrm>
            <a:off x="6513524" y="4000796"/>
            <a:ext cx="942896" cy="1323439"/>
            <a:chOff x="7564331" y="4500734"/>
            <a:chExt cx="942896" cy="1323439"/>
          </a:xfrm>
        </p:grpSpPr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5E86C1EE-DD08-485E-B0A8-470B830BA7CA}"/>
                </a:ext>
              </a:extLst>
            </p:cNvPr>
            <p:cNvSpPr/>
            <p:nvPr userDrawn="1"/>
          </p:nvSpPr>
          <p:spPr>
            <a:xfrm>
              <a:off x="7564331" y="4662515"/>
              <a:ext cx="942896" cy="938464"/>
            </a:xfrm>
            <a:prstGeom prst="ellipse">
              <a:avLst/>
            </a:prstGeom>
            <a:solidFill>
              <a:srgbClr val="F2F2F2"/>
            </a:solidFill>
            <a:ln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F64079E5-B5A0-433E-B1D2-C32BE8FE28EE}"/>
                </a:ext>
              </a:extLst>
            </p:cNvPr>
            <p:cNvSpPr txBox="1"/>
            <p:nvPr userDrawn="1"/>
          </p:nvSpPr>
          <p:spPr>
            <a:xfrm>
              <a:off x="7627462" y="4500734"/>
              <a:ext cx="65621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0" b="1" dirty="0">
                  <a:solidFill>
                    <a:srgbClr val="009EE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773559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F08ECB5-8C22-49E5-BFAC-E613F91C95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90CA5-0C7C-46B6-9BFB-14DB7A973C7C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7FEA5E38-4E62-435A-AB10-6467A730DA8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300996" y="0"/>
            <a:ext cx="1891004" cy="2924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Version # - ##/##/2020</a:t>
            </a:r>
          </a:p>
        </p:txBody>
      </p:sp>
      <p:sp>
        <p:nvSpPr>
          <p:cNvPr id="6" name="Espace réservé du titre 2">
            <a:extLst>
              <a:ext uri="{FF2B5EF4-FFF2-40B4-BE49-F238E27FC236}">
                <a16:creationId xmlns:a16="http://schemas.microsoft.com/office/drawing/2014/main" id="{448C670D-657D-4572-954A-FE000F6817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7184571" cy="606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>
                <a:solidFill>
                  <a:srgbClr val="767171"/>
                </a:solidFill>
              </a:defRPr>
            </a:lvl1pPr>
          </a:lstStyle>
          <a:p>
            <a:r>
              <a:rPr lang="fr-FR" dirty="0"/>
              <a:t>TITRE </a:t>
            </a:r>
          </a:p>
        </p:txBody>
      </p:sp>
      <p:sp>
        <p:nvSpPr>
          <p:cNvPr id="7" name="Espace réservé du titre 2">
            <a:extLst>
              <a:ext uri="{FF2B5EF4-FFF2-40B4-BE49-F238E27FC236}">
                <a16:creationId xmlns:a16="http://schemas.microsoft.com/office/drawing/2014/main" id="{F476D7E4-71DA-4879-9546-A35043230BE9}"/>
              </a:ext>
            </a:extLst>
          </p:cNvPr>
          <p:cNvSpPr txBox="1">
            <a:spLocks/>
          </p:cNvSpPr>
          <p:nvPr userDrawn="1"/>
        </p:nvSpPr>
        <p:spPr>
          <a:xfrm>
            <a:off x="-1" y="324536"/>
            <a:ext cx="7184571" cy="606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300" b="1" kern="1200" cap="all" baseline="0">
                <a:solidFill>
                  <a:srgbClr val="009EE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r-FR" sz="1800" dirty="0">
                <a:solidFill>
                  <a:srgbClr val="009EE2"/>
                </a:solidFill>
              </a:rPr>
              <a:t>SOUS-TITRE</a:t>
            </a:r>
            <a:r>
              <a:rPr lang="fr-FR" sz="1800" dirty="0">
                <a:solidFill>
                  <a:srgbClr val="767171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06841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A014C3D-1AFE-4F3E-9BAA-2A055F62B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99136B14-451F-48C2-A356-C13127BE0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14A733B-AFB0-4C75-BB54-7E98F5CCD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99586-4B4D-F647-AFCF-B9F6D7BFF3E9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2C3B7-4C6A-4F47-9160-F7F2ADB13947}"/>
              </a:ext>
            </a:extLst>
          </p:cNvPr>
          <p:cNvSpPr/>
          <p:nvPr userDrawn="1"/>
        </p:nvSpPr>
        <p:spPr>
          <a:xfrm>
            <a:off x="4603443" y="6523017"/>
            <a:ext cx="298511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DÉMATÉRIALISATION DU DOSSIER  - 20/02/2020 – V3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58000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6ADA42-739B-4B1B-B096-70D9E309C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955" y="6373602"/>
            <a:ext cx="2743200" cy="365125"/>
          </a:xfrm>
          <a:prstGeom prst="rect">
            <a:avLst/>
          </a:prstGeom>
        </p:spPr>
        <p:txBody>
          <a:bodyPr/>
          <a:lstStyle/>
          <a:p>
            <a:fld id="{9EB0F242-D086-4E5D-BB45-AAB68CEAA4F1}" type="slidenum">
              <a:rPr lang="fr-FR" smtClean="0"/>
              <a:t>‹N°›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693056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94F328-CC50-45E6-BAED-296C2AC18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3890FB9-4302-4D3D-8D13-B98E5E670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20F719-A3A6-481C-9C14-F2222F005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64901F-E975-4436-830E-E5F99B054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FF64AC-F56C-4B6F-8FB6-501C29119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AA07-5F57-4D95-9BC8-F20C9B99DC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51959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8573C6-8E79-48F7-A6E7-5FA75EAD6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BFB78C-1EB9-433A-8FE2-8D17D1E9F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F6D304-FE62-4401-8690-9A0DC5169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0A9FD5-873B-42D2-A16F-D21DC7712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1EC2A5-447C-4720-BEFB-3B04BEB62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AA07-5F57-4D95-9BC8-F20C9B99DC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2925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21AA2F-D304-4FDE-B364-B3A502FA9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3EB0C2-2D6F-4200-96E9-D96F4A040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934B8C-7952-4AF6-A78A-D97A88162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C420A0-4620-464A-8DC0-37E5642E4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6D3FC6-CC45-46CF-9038-ABE707065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AA07-5F57-4D95-9BC8-F20C9B99DC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60910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FB0421-F51A-4432-B0D2-452796695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F6C57D-5C99-4CC3-882A-6B343710B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33499B8-8532-4A1C-8AFA-EA3574530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0B8ECE-C8B3-4947-BA06-99754D140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9B3E35B-804E-44E9-A896-617DA8FF3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6DCBBC6-FB0E-4008-A20A-BC98BA028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AA07-5F57-4D95-9BC8-F20C9B99DC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8013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F566A5-F9F0-4C58-BE9A-0CAD24DC7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FB060C-FBE6-489C-8C2E-B0F750B14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507BD00-3AF4-4C11-B0B2-9B2CA3786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975FA83-6F79-4030-B0BD-916BF77338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E6EFF3E-6E77-486A-A3C0-B0391723FF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DC45F6C-66C0-41F8-B4FC-FD97AB294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8E5C55A-AABB-4A4B-A71A-B75B02DF2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FD9680A-D24D-47DE-ADDE-A603944A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AA07-5F57-4D95-9BC8-F20C9B99DC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4035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A9154B-BA12-4FD3-B2B3-3A38EC557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B0B89C4-0ED0-4EA6-B8E6-3C91D1BF9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0F5172-6A0A-4D63-9731-68BB7B40A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A4CBF4-2A25-4ED1-A0FE-11BD8F5F4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AA07-5F57-4D95-9BC8-F20C9B99DC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68932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DEBC582-66EE-4405-80E5-218211018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F17FDC1-DA60-4F92-BEFF-E85E0D1FD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108C52C-A6B0-4474-879D-AA94A3C71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AA07-5F57-4D95-9BC8-F20C9B99DC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76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31C38A7-D91C-440D-B7FB-88DE076CF9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463726" y="6514748"/>
            <a:ext cx="4728274" cy="319088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28D36FF-7C14-4AB9-A004-9FB32C8471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F74C66-974D-48C1-9F07-D0213F28806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27624F2-A255-49BE-87C7-73DD687AEF07}"/>
              </a:ext>
            </a:extLst>
          </p:cNvPr>
          <p:cNvSpPr txBox="1"/>
          <p:nvPr/>
        </p:nvSpPr>
        <p:spPr>
          <a:xfrm>
            <a:off x="60897" y="5652242"/>
            <a:ext cx="310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Modifier le titre affiché en haut de la page « Dossiers  PTP » de l’espace employeur.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185B61-8F06-44FB-B05C-F04B83E66DC9}"/>
              </a:ext>
            </a:extLst>
          </p:cNvPr>
          <p:cNvSpPr/>
          <p:nvPr/>
        </p:nvSpPr>
        <p:spPr>
          <a:xfrm>
            <a:off x="5619200" y="881091"/>
            <a:ext cx="1286933" cy="45719"/>
          </a:xfrm>
          <a:prstGeom prst="rect">
            <a:avLst/>
          </a:prstGeom>
          <a:solidFill>
            <a:srgbClr val="009EE2"/>
          </a:solidFill>
          <a:ln>
            <a:solidFill>
              <a:srgbClr val="43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B01A5D-D2F2-4F84-BE78-0772040A8C97}"/>
              </a:ext>
            </a:extLst>
          </p:cNvPr>
          <p:cNvSpPr/>
          <p:nvPr/>
        </p:nvSpPr>
        <p:spPr>
          <a:xfrm>
            <a:off x="10905067" y="296573"/>
            <a:ext cx="1286933" cy="45719"/>
          </a:xfrm>
          <a:prstGeom prst="rect">
            <a:avLst/>
          </a:prstGeom>
          <a:solidFill>
            <a:srgbClr val="009EE2"/>
          </a:solidFill>
          <a:ln>
            <a:solidFill>
              <a:srgbClr val="43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39DD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C2C4396-BBD9-46B0-9EDF-13E3DAA1F503}"/>
              </a:ext>
            </a:extLst>
          </p:cNvPr>
          <p:cNvGrpSpPr/>
          <p:nvPr/>
        </p:nvGrpSpPr>
        <p:grpSpPr>
          <a:xfrm>
            <a:off x="4969948" y="2041757"/>
            <a:ext cx="7222052" cy="2561701"/>
            <a:chOff x="4969948" y="2041757"/>
            <a:chExt cx="7222052" cy="2561701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1C789940-9C14-41E2-993F-0C6F51EEF538}"/>
                </a:ext>
              </a:extLst>
            </p:cNvPr>
            <p:cNvSpPr txBox="1"/>
            <p:nvPr userDrawn="1"/>
          </p:nvSpPr>
          <p:spPr>
            <a:xfrm>
              <a:off x="5534994" y="4080239"/>
              <a:ext cx="1173908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6717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Caroline</a:t>
              </a:r>
            </a:p>
            <a:p>
              <a:pPr algn="ctr"/>
              <a:r>
                <a:rPr lang="fr-FR" sz="1400" b="1" dirty="0">
                  <a:solidFill>
                    <a:srgbClr val="76717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MARTY</a:t>
              </a:r>
            </a:p>
          </p:txBody>
        </p:sp>
        <p:pic>
          <p:nvPicPr>
            <p:cNvPr id="15" name="Image 14" descr="Une image contenant lumière, chemise&#10;&#10;Description générée automatiquement">
              <a:extLst>
                <a:ext uri="{FF2B5EF4-FFF2-40B4-BE49-F238E27FC236}">
                  <a16:creationId xmlns:a16="http://schemas.microsoft.com/office/drawing/2014/main" id="{A66EC7B7-C6D7-40FF-9850-D9B1BE2B9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9948" y="2132947"/>
              <a:ext cx="2304001" cy="2304000"/>
            </a:xfrm>
            <a:prstGeom prst="rect">
              <a:avLst/>
            </a:prstGeom>
          </p:spPr>
        </p:pic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F9928570-970C-41B6-AD1C-BACC6EB37C94}"/>
                </a:ext>
              </a:extLst>
            </p:cNvPr>
            <p:cNvGrpSpPr/>
            <p:nvPr/>
          </p:nvGrpSpPr>
          <p:grpSpPr>
            <a:xfrm>
              <a:off x="6577872" y="2045970"/>
              <a:ext cx="2398280" cy="2557488"/>
              <a:chOff x="6570672" y="1769453"/>
              <a:chExt cx="2398280" cy="2557488"/>
            </a:xfrm>
          </p:grpSpPr>
          <p:pic>
            <p:nvPicPr>
              <p:cNvPr id="23" name="Image 22" descr="Une image contenant miroir&#10;&#10;Description générée automatiquement">
                <a:extLst>
                  <a:ext uri="{FF2B5EF4-FFF2-40B4-BE49-F238E27FC236}">
                    <a16:creationId xmlns:a16="http://schemas.microsoft.com/office/drawing/2014/main" id="{2CC7CBB7-7B9E-4D19-BC28-548E8BCF02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70672" y="1769453"/>
                <a:ext cx="2398280" cy="2398279"/>
              </a:xfrm>
              <a:prstGeom prst="rect">
                <a:avLst/>
              </a:prstGeom>
            </p:spPr>
          </p:pic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310B534F-20F7-4F19-BEE6-32B1B64FD2E6}"/>
                  </a:ext>
                </a:extLst>
              </p:cNvPr>
              <p:cNvSpPr txBox="1"/>
              <p:nvPr/>
            </p:nvSpPr>
            <p:spPr>
              <a:xfrm>
                <a:off x="7182858" y="3803722"/>
                <a:ext cx="1173908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rgbClr val="76717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Emma</a:t>
                </a:r>
              </a:p>
              <a:p>
                <a:pPr algn="ctr"/>
                <a:r>
                  <a:rPr lang="fr-FR" sz="1400" b="1" dirty="0">
                    <a:solidFill>
                      <a:srgbClr val="76717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LARRIEUX</a:t>
                </a:r>
              </a:p>
            </p:txBody>
          </p:sp>
        </p:grpSp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3E5E7ADF-2358-45EE-9A89-8C632BBEFD00}"/>
                </a:ext>
              </a:extLst>
            </p:cNvPr>
            <p:cNvGrpSpPr/>
            <p:nvPr/>
          </p:nvGrpSpPr>
          <p:grpSpPr>
            <a:xfrm>
              <a:off x="8280075" y="2041757"/>
              <a:ext cx="2376000" cy="2561701"/>
              <a:chOff x="8272875" y="1765240"/>
              <a:chExt cx="2376000" cy="2561701"/>
            </a:xfrm>
          </p:grpSpPr>
          <p:pic>
            <p:nvPicPr>
              <p:cNvPr id="21" name="Image 20" descr="Une image contenant chemise&#10;&#10;Description générée automatiquement">
                <a:extLst>
                  <a:ext uri="{FF2B5EF4-FFF2-40B4-BE49-F238E27FC236}">
                    <a16:creationId xmlns:a16="http://schemas.microsoft.com/office/drawing/2014/main" id="{700B6E0B-A5F1-48B4-9479-EA49AD87AF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2875" y="1765240"/>
                <a:ext cx="2376000" cy="2376000"/>
              </a:xfrm>
              <a:prstGeom prst="rect">
                <a:avLst/>
              </a:prstGeom>
            </p:spPr>
          </p:pic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1D745D1A-5598-42A4-8E5A-41C781CB09D4}"/>
                  </a:ext>
                </a:extLst>
              </p:cNvPr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8873921" y="3803722"/>
                <a:ext cx="1173908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rgbClr val="76717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Karine</a:t>
                </a:r>
              </a:p>
              <a:p>
                <a:pPr algn="ctr"/>
                <a:r>
                  <a:rPr lang="fr-FR" sz="1400" b="1" dirty="0">
                    <a:solidFill>
                      <a:srgbClr val="76717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SAINT-PÉ</a:t>
                </a:r>
              </a:p>
            </p:txBody>
          </p:sp>
        </p:grp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8763CB89-BD25-40B7-BFC8-05EBF3CB8603}"/>
                </a:ext>
              </a:extLst>
            </p:cNvPr>
            <p:cNvGrpSpPr/>
            <p:nvPr/>
          </p:nvGrpSpPr>
          <p:grpSpPr>
            <a:xfrm>
              <a:off x="9959999" y="2183625"/>
              <a:ext cx="2232001" cy="2419833"/>
              <a:chOff x="9952799" y="1907108"/>
              <a:chExt cx="2232001" cy="2419833"/>
            </a:xfrm>
          </p:grpSpPr>
          <p:pic>
            <p:nvPicPr>
              <p:cNvPr id="19" name="Image 18">
                <a:extLst>
                  <a:ext uri="{FF2B5EF4-FFF2-40B4-BE49-F238E27FC236}">
                    <a16:creationId xmlns:a16="http://schemas.microsoft.com/office/drawing/2014/main" id="{F0A40914-B7A5-48BA-BE2C-5E53EE6735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52799" y="1907108"/>
                <a:ext cx="2232001" cy="2232000"/>
              </a:xfrm>
              <a:prstGeom prst="rect">
                <a:avLst/>
              </a:prstGeom>
            </p:spPr>
          </p:pic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0206FE09-F2CC-49BC-B758-80BBC4368455}"/>
                  </a:ext>
                </a:extLst>
              </p:cNvPr>
              <p:cNvSpPr txBox="1"/>
              <p:nvPr/>
            </p:nvSpPr>
            <p:spPr>
              <a:xfrm>
                <a:off x="10481845" y="3803722"/>
                <a:ext cx="1173908" cy="523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>
                    <a:solidFill>
                      <a:srgbClr val="76717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Charles</a:t>
                </a:r>
              </a:p>
              <a:p>
                <a:pPr algn="ctr"/>
                <a:r>
                  <a:rPr lang="fr-FR" sz="1400" b="1" dirty="0">
                    <a:solidFill>
                      <a:srgbClr val="76717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PROUST</a:t>
                </a:r>
              </a:p>
            </p:txBody>
          </p:sp>
        </p:grpSp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id="{9370F075-20C9-4813-9C97-A461D8E6926F}"/>
              </a:ext>
            </a:extLst>
          </p:cNvPr>
          <p:cNvSpPr txBox="1"/>
          <p:nvPr/>
        </p:nvSpPr>
        <p:spPr>
          <a:xfrm>
            <a:off x="5509062" y="183708"/>
            <a:ext cx="6951883" cy="900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300" b="1" spc="-60" dirty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TOUTE L’EQUIPE FORMATION VOUS REMERCIE</a:t>
            </a:r>
          </a:p>
        </p:txBody>
      </p:sp>
      <p:sp>
        <p:nvSpPr>
          <p:cNvPr id="10" name="Triangle rectangle 9">
            <a:extLst>
              <a:ext uri="{FF2B5EF4-FFF2-40B4-BE49-F238E27FC236}">
                <a16:creationId xmlns:a16="http://schemas.microsoft.com/office/drawing/2014/main" id="{F8CB05EC-4020-4735-92CD-B6DA5B443D78}"/>
              </a:ext>
            </a:extLst>
          </p:cNvPr>
          <p:cNvSpPr/>
          <p:nvPr/>
        </p:nvSpPr>
        <p:spPr>
          <a:xfrm>
            <a:off x="-307570" y="-619175"/>
            <a:ext cx="8030817" cy="7974156"/>
          </a:xfrm>
          <a:prstGeom prst="rtTriangle">
            <a:avLst/>
          </a:prstGeom>
          <a:solidFill>
            <a:srgbClr val="009EE4"/>
          </a:solidFill>
          <a:ln>
            <a:solidFill>
              <a:srgbClr val="009E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2" name="logo pedia bicolore">
            <a:extLst>
              <a:ext uri="{FF2B5EF4-FFF2-40B4-BE49-F238E27FC236}">
                <a16:creationId xmlns:a16="http://schemas.microsoft.com/office/drawing/2014/main" id="{6BE33EE8-84D3-49E4-86EC-484BE476708E}"/>
              </a:ext>
            </a:extLst>
          </p:cNvPr>
          <p:cNvGrpSpPr/>
          <p:nvPr/>
        </p:nvGrpSpPr>
        <p:grpSpPr>
          <a:xfrm>
            <a:off x="2583353" y="2243418"/>
            <a:ext cx="2248970" cy="2248970"/>
            <a:chOff x="2583353" y="2243418"/>
            <a:chExt cx="2248970" cy="2248970"/>
          </a:xfrm>
        </p:grpSpPr>
        <p:pic>
          <p:nvPicPr>
            <p:cNvPr id="5" name="Image 4" descr="Une image contenant bâtiment, fenêtre, dessin&#10;&#10;Description générée automatiquement">
              <a:extLst>
                <a:ext uri="{FF2B5EF4-FFF2-40B4-BE49-F238E27FC236}">
                  <a16:creationId xmlns:a16="http://schemas.microsoft.com/office/drawing/2014/main" id="{7CBB073C-9CE4-4CEA-A39F-CB4A2D300C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3353" y="2243418"/>
              <a:ext cx="2248970" cy="2248970"/>
            </a:xfrm>
            <a:prstGeom prst="rect">
              <a:avLst/>
            </a:prstGeom>
          </p:spPr>
        </p:pic>
        <p:pic>
          <p:nvPicPr>
            <p:cNvPr id="11" name="Image 10" descr="Une image contenant bâtiment, fenêtre, dessin&#10;&#10;Description générée automatiquement">
              <a:extLst>
                <a:ext uri="{FF2B5EF4-FFF2-40B4-BE49-F238E27FC236}">
                  <a16:creationId xmlns:a16="http://schemas.microsoft.com/office/drawing/2014/main" id="{EC79E7AE-ADEE-4D4E-B426-80846428CB03}"/>
                </a:ext>
              </a:extLst>
            </p:cNvPr>
            <p:cNvPicPr>
              <a:picLocks noChangeAspect="1"/>
            </p:cNvPicPr>
            <p:nvPr userDrawn="1">
              <p:custDataLst>
                <p:tags r:id="rId2"/>
              </p:custDataLst>
            </p:nvPr>
          </p:nvPicPr>
          <p:blipFill>
            <a:blip r:embed="rId9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 flipV="1">
              <a:off x="2583354" y="2243419"/>
              <a:ext cx="2248969" cy="2248969"/>
            </a:xfrm>
            <a:prstGeom prst="rtTriangle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C476A220-59D2-4DED-96B7-274205A5C8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82557" y="2930462"/>
              <a:ext cx="1050562" cy="874883"/>
            </a:xfrm>
            <a:prstGeom prst="rect">
              <a:avLst/>
            </a:prstGeom>
          </p:spPr>
        </p:pic>
      </p:grpSp>
      <p:pic>
        <p:nvPicPr>
          <p:cNvPr id="26" name="Image 25">
            <a:extLst>
              <a:ext uri="{FF2B5EF4-FFF2-40B4-BE49-F238E27FC236}">
                <a16:creationId xmlns:a16="http://schemas.microsoft.com/office/drawing/2014/main" id="{1D4E34F2-5A9A-4263-A049-6EFD455D325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36"/>
          <a:stretch/>
        </p:blipFill>
        <p:spPr>
          <a:xfrm>
            <a:off x="-29491" y="5492495"/>
            <a:ext cx="8662412" cy="13655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721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5" grpId="0"/>
      <p:bldP spid="10" grpId="0" animBg="1"/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EDE305-3D79-4AA7-8F6B-8CFD0536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0E46FD-D32D-41EC-A217-DD11AA206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0D5C030-3940-4B91-8F31-47EB23209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D804BF-A46A-4F06-8ABF-1FCFD2908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16DAB36-C829-4291-AF8D-9B580D2C4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34EDE8-1CA1-44D9-AD6C-519D2102A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AA07-5F57-4D95-9BC8-F20C9B99DC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7131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3CD346-F02B-4CFD-9162-7D8AE94FD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1314B03-9D10-4BF6-BBB2-FFF02AAC21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7C95276-96B3-4A63-A9EE-2312745D6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76725A-2AFC-44F7-B983-9F3E96226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1A24DB-FDFD-4C13-B4D5-7CE359346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76EECD-5F80-4BB3-AE44-7F266EFF7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AA07-5F57-4D95-9BC8-F20C9B99DC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8147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FB96D2-1A60-4BC2-B66B-AE574974C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1904969-9B7B-4B46-86F7-8CEE77521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AAD1C5-A6F2-4A1A-997B-169A1DCF7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A89557-F42F-4B8B-BED1-7D70B1DD6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B0FDAA-D68B-415F-9BCC-D3421A10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AA07-5F57-4D95-9BC8-F20C9B99DC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0313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7E3A0DA-E13A-456C-A64C-82F0DF3412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2BF331E-9191-4DEB-A8AE-7985B51ABC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FEE223-0C9E-43A9-9550-98D12A047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45D61B-9D11-4315-87BB-7C7E9D727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FD35ED-6688-4002-B699-88CAFEB2C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AA07-5F57-4D95-9BC8-F20C9B99DC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04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7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image" Target="../media/image27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52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6.png"/><Relationship Id="rId5" Type="http://schemas.openxmlformats.org/officeDocument/2006/relationships/tags" Target="../tags/tag54.xml"/><Relationship Id="rId10" Type="http://schemas.openxmlformats.org/officeDocument/2006/relationships/image" Target="../media/image31.png"/><Relationship Id="rId4" Type="http://schemas.openxmlformats.org/officeDocument/2006/relationships/theme" Target="../theme/theme12.xml"/><Relationship Id="rId9" Type="http://schemas.openxmlformats.org/officeDocument/2006/relationships/image" Target="../media/image30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ags" Target="../tags/tag58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ags" Target="../tags/tag70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10" Type="http://schemas.openxmlformats.org/officeDocument/2006/relationships/image" Target="../media/image27.png"/><Relationship Id="rId4" Type="http://schemas.openxmlformats.org/officeDocument/2006/relationships/slideLayout" Target="../slideLayouts/slideLayout78.xml"/><Relationship Id="rId9" Type="http://schemas.openxmlformats.org/officeDocument/2006/relationships/tags" Target="../tags/tag82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82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ags" Target="../tags/tag92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ags" Target="../tags/tag20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ags" Target="../tags/tag4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6.png"/><Relationship Id="rId4" Type="http://schemas.microsoft.com/office/2007/relationships/hdphoto" Target="../media/hdphoto2.wdp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7.png"/><Relationship Id="rId4" Type="http://schemas.openxmlformats.org/officeDocument/2006/relationships/tags" Target="../tags/tag44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tags" Target="../tags/tag46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D246C6-EA9C-4F61-B4E1-6D5D7AD1D8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3726" y="6618514"/>
            <a:ext cx="4728274" cy="2394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479BB5-0E1B-4719-AD1A-60932617C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4576" y="6299200"/>
            <a:ext cx="697424" cy="56605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400">
                <a:solidFill>
                  <a:srgbClr val="009EE4"/>
                </a:solidFill>
              </a:defRPr>
            </a:lvl1pPr>
          </a:lstStyle>
          <a:p>
            <a:fld id="{AAF74C66-974D-48C1-9F07-D0213F288069}" type="slidenum">
              <a:rPr lang="fr-FR" smtClean="0"/>
              <a:t>‹N°›</a:t>
            </a:fld>
            <a:endParaRPr lang="fr-FR"/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317860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E3F24E-4192-46EC-8596-965D123151E2}"/>
              </a:ext>
            </a:extLst>
          </p:cNvPr>
          <p:cNvSpPr/>
          <p:nvPr/>
        </p:nvSpPr>
        <p:spPr>
          <a:xfrm>
            <a:off x="10905067" y="276013"/>
            <a:ext cx="1286933" cy="45719"/>
          </a:xfrm>
          <a:prstGeom prst="rect">
            <a:avLst/>
          </a:prstGeom>
          <a:solidFill>
            <a:srgbClr val="009EE2"/>
          </a:solidFill>
          <a:ln>
            <a:solidFill>
              <a:srgbClr val="009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0DD581-A687-4235-BCE0-A9FF90306AFE}"/>
              </a:ext>
            </a:extLst>
          </p:cNvPr>
          <p:cNvSpPr/>
          <p:nvPr/>
        </p:nvSpPr>
        <p:spPr>
          <a:xfrm>
            <a:off x="-5679" y="189614"/>
            <a:ext cx="8272732" cy="424917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>
              <a:solidFill>
                <a:schemeClr val="bg1"/>
              </a:solidFill>
              <a:latin typeface="DECATHLON" panose="020B04040202040203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E78ED65C-9ADA-4AEF-94F9-B2C93377D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00996" y="0"/>
            <a:ext cx="1891004" cy="2924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Version # - ##/##/2020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BEA7100-2BBB-4D49-AE37-7EB4E0580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2000" y="6408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82F0-0F01-4C1A-8D65-C79CCB8D567C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du titre 2">
            <a:extLst>
              <a:ext uri="{FF2B5EF4-FFF2-40B4-BE49-F238E27FC236}">
                <a16:creationId xmlns:a16="http://schemas.microsoft.com/office/drawing/2014/main" id="{B890FDC4-AE49-4531-BD3C-51FA35D13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613"/>
            <a:ext cx="8272732" cy="4249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TITRE DU GRAPHIQUE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A1D672-302E-4C05-AB01-E1790DF72517}"/>
              </a:ext>
            </a:extLst>
          </p:cNvPr>
          <p:cNvSpPr/>
          <p:nvPr/>
        </p:nvSpPr>
        <p:spPr>
          <a:xfrm>
            <a:off x="8968740" y="6633962"/>
            <a:ext cx="30732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KSP EL -  LA DÉMATÉRIALISATION DU DOSSIER  - 20/02/2020 – V6</a:t>
            </a:r>
          </a:p>
        </p:txBody>
      </p:sp>
      <p:pic>
        <p:nvPicPr>
          <p:cNvPr id="10" name="Image 9" descr="Une image contenant bâtiment, fenêtre, dessin&#10;&#10;Description générée automatiquement">
            <a:extLst>
              <a:ext uri="{FF2B5EF4-FFF2-40B4-BE49-F238E27FC236}">
                <a16:creationId xmlns:a16="http://schemas.microsoft.com/office/drawing/2014/main" id="{FD0E671D-F5B7-49F5-A3C5-54EAD23173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363" y="5870562"/>
            <a:ext cx="795673" cy="720000"/>
          </a:xfrm>
          <a:prstGeom prst="rect">
            <a:avLst/>
          </a:prstGeom>
        </p:spPr>
      </p:pic>
    </p:spTree>
    <p:custDataLst>
      <p:tags r:id="rId3"/>
    </p:custDataLst>
    <p:extLst>
      <p:ext uri="{BB962C8B-B14F-4D97-AF65-F5344CB8AC3E}">
        <p14:creationId xmlns:p14="http://schemas.microsoft.com/office/powerpoint/2010/main" val="38070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DECATHLON" panose="020B0404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1100" kern="1200" dirty="0">
          <a:solidFill>
            <a:srgbClr val="009EE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F673B5C-A40F-43F3-8F61-CF5CF899C5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086" y="1757845"/>
            <a:ext cx="3124729" cy="3124729"/>
          </a:xfrm>
          <a:prstGeom prst="rect">
            <a:avLst/>
          </a:prstGeom>
        </p:spPr>
      </p:pic>
      <p:sp>
        <p:nvSpPr>
          <p:cNvPr id="8" name="Triangle rectangle 7">
            <a:extLst>
              <a:ext uri="{FF2B5EF4-FFF2-40B4-BE49-F238E27FC236}">
                <a16:creationId xmlns:a16="http://schemas.microsoft.com/office/drawing/2014/main" id="{FC074609-D4BF-4D6E-A3F6-794471778519}"/>
              </a:ext>
            </a:extLst>
          </p:cNvPr>
          <p:cNvSpPr/>
          <p:nvPr/>
        </p:nvSpPr>
        <p:spPr>
          <a:xfrm>
            <a:off x="-20901" y="-1035181"/>
            <a:ext cx="7204604" cy="8261081"/>
          </a:xfrm>
          <a:prstGeom prst="rtTriangle">
            <a:avLst/>
          </a:prstGeom>
          <a:solidFill>
            <a:srgbClr val="009EE2"/>
          </a:solidFill>
          <a:ln>
            <a:solidFill>
              <a:srgbClr val="43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27A3A3-1B75-4845-8C42-AF4A062CE6FB}"/>
              </a:ext>
            </a:extLst>
          </p:cNvPr>
          <p:cNvSpPr/>
          <p:nvPr/>
        </p:nvSpPr>
        <p:spPr>
          <a:xfrm>
            <a:off x="5731934" y="2284006"/>
            <a:ext cx="1286933" cy="45719"/>
          </a:xfrm>
          <a:prstGeom prst="rect">
            <a:avLst/>
          </a:prstGeom>
          <a:solidFill>
            <a:srgbClr val="009EE2"/>
          </a:solidFill>
          <a:ln>
            <a:solidFill>
              <a:srgbClr val="43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6B418CB-D8CC-48EB-A143-74AD6818A4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525"/>
          <a:stretch/>
        </p:blipFill>
        <p:spPr>
          <a:xfrm>
            <a:off x="2053167" y="1315628"/>
            <a:ext cx="2870200" cy="3342097"/>
          </a:xfrm>
          <a:prstGeom prst="rtTriangle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BB1C461-E85F-4F63-8888-8D3BF6E3B6D1}"/>
              </a:ext>
            </a:extLst>
          </p:cNvPr>
          <p:cNvSpPr/>
          <p:nvPr/>
        </p:nvSpPr>
        <p:spPr>
          <a:xfrm>
            <a:off x="10905067" y="296573"/>
            <a:ext cx="1286933" cy="45719"/>
          </a:xfrm>
          <a:prstGeom prst="rect">
            <a:avLst/>
          </a:prstGeom>
          <a:solidFill>
            <a:srgbClr val="009EE2"/>
          </a:solidFill>
          <a:ln>
            <a:solidFill>
              <a:srgbClr val="43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39DD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46721C3-0C61-4356-86B9-2BE973E2B2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2000" y="6408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49B5D-874C-40F4-9051-C87AA6EE5FEA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6E8968-A6FE-4E42-BCB6-ECF0ECE4B406}"/>
              </a:ext>
            </a:extLst>
          </p:cNvPr>
          <p:cNvSpPr/>
          <p:nvPr/>
        </p:nvSpPr>
        <p:spPr>
          <a:xfrm>
            <a:off x="8884021" y="6665403"/>
            <a:ext cx="307808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KSP EL -- LA DÉMATÉRIALISATION DU DOSSIER  - 20/02/2020 – V6</a:t>
            </a:r>
          </a:p>
        </p:txBody>
      </p:sp>
      <p:pic>
        <p:nvPicPr>
          <p:cNvPr id="10" name="Image 9" descr="Une image contenant bâtiment, fenêtre, dessin&#10;&#10;Description générée automatiquement">
            <a:extLst>
              <a:ext uri="{FF2B5EF4-FFF2-40B4-BE49-F238E27FC236}">
                <a16:creationId xmlns:a16="http://schemas.microsoft.com/office/drawing/2014/main" id="{2FFD0ACE-61A9-406F-A8A1-BB2A82D25D8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alphaModFix amt="30000"/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363" y="5870562"/>
            <a:ext cx="795673" cy="720000"/>
          </a:xfrm>
          <a:prstGeom prst="rect">
            <a:avLst/>
          </a:prstGeom>
        </p:spPr>
      </p:pic>
    </p:spTree>
    <p:custDataLst>
      <p:tags r:id="rId3"/>
    </p:custDataLst>
    <p:extLst>
      <p:ext uri="{BB962C8B-B14F-4D97-AF65-F5344CB8AC3E}">
        <p14:creationId xmlns:p14="http://schemas.microsoft.com/office/powerpoint/2010/main" val="389269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1100" kern="1200" dirty="0" smtClean="0">
          <a:solidFill>
            <a:srgbClr val="009EE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B27A3A3-1B75-4845-8C42-AF4A062CE6FB}"/>
              </a:ext>
            </a:extLst>
          </p:cNvPr>
          <p:cNvSpPr/>
          <p:nvPr/>
        </p:nvSpPr>
        <p:spPr>
          <a:xfrm>
            <a:off x="5619200" y="881091"/>
            <a:ext cx="1286933" cy="45719"/>
          </a:xfrm>
          <a:prstGeom prst="rect">
            <a:avLst/>
          </a:prstGeom>
          <a:solidFill>
            <a:srgbClr val="009EE2"/>
          </a:solidFill>
          <a:ln>
            <a:solidFill>
              <a:srgbClr val="43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6B418CB-D8CC-48EB-A143-74AD6818A4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525"/>
          <a:stretch/>
        </p:blipFill>
        <p:spPr>
          <a:xfrm>
            <a:off x="2053167" y="1315628"/>
            <a:ext cx="2870200" cy="3342097"/>
          </a:xfrm>
          <a:prstGeom prst="rtTriangle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BB1C461-E85F-4F63-8888-8D3BF6E3B6D1}"/>
              </a:ext>
            </a:extLst>
          </p:cNvPr>
          <p:cNvSpPr/>
          <p:nvPr/>
        </p:nvSpPr>
        <p:spPr>
          <a:xfrm>
            <a:off x="10905067" y="296573"/>
            <a:ext cx="1286933" cy="45719"/>
          </a:xfrm>
          <a:prstGeom prst="rect">
            <a:avLst/>
          </a:prstGeom>
          <a:solidFill>
            <a:srgbClr val="009EE2"/>
          </a:solidFill>
          <a:ln>
            <a:solidFill>
              <a:srgbClr val="439D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39DD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46721C3-0C61-4356-86B9-2BE973E2B2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2000" y="6408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49B5D-874C-40F4-9051-C87AA6EE5FEA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 descr="Une image contenant bâtiment, fenêtre, dessin&#10;&#10;Description générée automatiquement">
            <a:extLst>
              <a:ext uri="{FF2B5EF4-FFF2-40B4-BE49-F238E27FC236}">
                <a16:creationId xmlns:a16="http://schemas.microsoft.com/office/drawing/2014/main" id="{2FFD0ACE-61A9-406F-A8A1-BB2A82D25D8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alphaModFix amt="30000"/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363" y="5870562"/>
            <a:ext cx="795673" cy="720000"/>
          </a:xfrm>
          <a:prstGeom prst="rect">
            <a:avLst/>
          </a:prstGeom>
        </p:spPr>
      </p:pic>
      <p:sp>
        <p:nvSpPr>
          <p:cNvPr id="14" name="Triangle rectangle 13">
            <a:extLst>
              <a:ext uri="{FF2B5EF4-FFF2-40B4-BE49-F238E27FC236}">
                <a16:creationId xmlns:a16="http://schemas.microsoft.com/office/drawing/2014/main" id="{9A34C2E2-0C74-4D4A-88FD-245722770204}"/>
              </a:ext>
            </a:extLst>
          </p:cNvPr>
          <p:cNvSpPr/>
          <p:nvPr/>
        </p:nvSpPr>
        <p:spPr>
          <a:xfrm>
            <a:off x="-307570" y="-619175"/>
            <a:ext cx="8030817" cy="7974156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Une image contenant bâtiment, fenêtre, dessin&#10;&#10;Description générée automatiquement">
            <a:extLst>
              <a:ext uri="{FF2B5EF4-FFF2-40B4-BE49-F238E27FC236}">
                <a16:creationId xmlns:a16="http://schemas.microsoft.com/office/drawing/2014/main" id="{8B7531E0-F1C8-4224-A419-659308DCEFF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3353" y="2243418"/>
            <a:ext cx="2248970" cy="2248970"/>
          </a:xfrm>
          <a:prstGeom prst="rect">
            <a:avLst/>
          </a:prstGeom>
        </p:spPr>
      </p:pic>
      <p:pic>
        <p:nvPicPr>
          <p:cNvPr id="16" name="Image 15" descr="Une image contenant bâtiment, fenêtre, dessin&#10;&#10;Description générée automatiquement">
            <a:extLst>
              <a:ext uri="{FF2B5EF4-FFF2-40B4-BE49-F238E27FC236}">
                <a16:creationId xmlns:a16="http://schemas.microsoft.com/office/drawing/2014/main" id="{7C1DA441-9B55-4FE7-BEF5-29DE8999FE7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2583354" y="2243419"/>
            <a:ext cx="2248969" cy="2248969"/>
          </a:xfrm>
          <a:prstGeom prst="rtTriangle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355D4BD-322A-4C1F-AD2A-EB81B0B8D5A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2557" y="2930462"/>
            <a:ext cx="1050562" cy="87488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2353BA1-1B17-43F0-A47E-9E099B464CB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7570" y="5777802"/>
            <a:ext cx="6852498" cy="1080198"/>
          </a:xfrm>
          <a:prstGeom prst="rect">
            <a:avLst/>
          </a:prstGeom>
        </p:spPr>
      </p:pic>
    </p:spTree>
    <p:custDataLst>
      <p:tags r:id="rId5"/>
    </p:custDataLst>
    <p:extLst>
      <p:ext uri="{BB962C8B-B14F-4D97-AF65-F5344CB8AC3E}">
        <p14:creationId xmlns:p14="http://schemas.microsoft.com/office/powerpoint/2010/main" val="191604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1100" kern="1200" dirty="0" smtClean="0">
          <a:solidFill>
            <a:srgbClr val="009EE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4492DE3-9325-4D48-B334-5E6570EC2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06C74-A450-4813-AADE-D95F3BBBC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2CE0B3-2335-44A3-8EDA-EEC5B9E29B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FBF2AE-CFD3-4BD3-AE47-E0DAABEC9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D0F9A8-C75F-47DE-8A8D-D1E5DED9F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50EA4-0766-4EBC-833E-CBACC2CFA29B}" type="slidenum">
              <a:rPr lang="fr-FR" smtClean="0"/>
              <a:t>‹N°›</a:t>
            </a:fld>
            <a:endParaRPr lang="fr-FR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37522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BFC6D7A-785D-445A-90C7-32387A304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895F02-8FCA-441F-A370-B06F03E7C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84829D-5DCA-4122-B963-D5954B90B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9C2F53-50E5-4AA3-A382-2399BB0D2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1CC960-A88F-47CC-BCE5-894C855F6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B563A-B4A6-48F9-ACFF-600F0E8B4BEA}" type="slidenum">
              <a:rPr lang="fr-FR" smtClean="0"/>
              <a:t>‹N°›</a:t>
            </a:fld>
            <a:endParaRPr lang="fr-FR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313582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A9A1ACD-8D9A-4D60-9FFF-671FC7F00DF2}"/>
              </a:ext>
            </a:extLst>
          </p:cNvPr>
          <p:cNvSpPr/>
          <p:nvPr/>
        </p:nvSpPr>
        <p:spPr>
          <a:xfrm>
            <a:off x="0" y="1142453"/>
            <a:ext cx="1168400" cy="571554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783B7A-061C-47C2-A59E-894EB9B8CB3D}"/>
              </a:ext>
            </a:extLst>
          </p:cNvPr>
          <p:cNvSpPr/>
          <p:nvPr/>
        </p:nvSpPr>
        <p:spPr>
          <a:xfrm>
            <a:off x="10905067" y="298872"/>
            <a:ext cx="1286933" cy="45719"/>
          </a:xfrm>
          <a:prstGeom prst="rect">
            <a:avLst/>
          </a:prstGeom>
          <a:solidFill>
            <a:srgbClr val="009EE2"/>
          </a:solidFill>
          <a:ln>
            <a:solidFill>
              <a:srgbClr val="009E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9EE2"/>
              </a:solidFill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6C93CCB-D532-4F7B-BD2E-DB8F5A526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2000" y="6408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90CA5-0C7C-46B6-9BFB-14DB7A973C7C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88DE4D-FACF-4ED0-87BB-57EABB3FBC11}"/>
              </a:ext>
            </a:extLst>
          </p:cNvPr>
          <p:cNvSpPr/>
          <p:nvPr/>
        </p:nvSpPr>
        <p:spPr>
          <a:xfrm>
            <a:off x="8884021" y="6642556"/>
            <a:ext cx="304602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KSP EL -  LA DÉMATÉRIALISATION DU DOSSIER  - 20/02/2020 – V3</a:t>
            </a:r>
          </a:p>
        </p:txBody>
      </p:sp>
      <p:pic>
        <p:nvPicPr>
          <p:cNvPr id="4" name="Image 3" descr="Une image contenant bâtiment, fenêtre, dessin&#10;&#10;Description générée automatiquement">
            <a:extLst>
              <a:ext uri="{FF2B5EF4-FFF2-40B4-BE49-F238E27FC236}">
                <a16:creationId xmlns:a16="http://schemas.microsoft.com/office/drawing/2014/main" id="{C0C60DC6-7225-4CC5-8AF6-A07F6C60D83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363" y="5870562"/>
            <a:ext cx="795673" cy="720000"/>
          </a:xfrm>
          <a:prstGeom prst="rect">
            <a:avLst/>
          </a:prstGeom>
        </p:spPr>
      </p:pic>
    </p:spTree>
    <p:custDataLst>
      <p:tags r:id="rId9"/>
    </p:custDataLst>
    <p:extLst>
      <p:ext uri="{BB962C8B-B14F-4D97-AF65-F5344CB8AC3E}">
        <p14:creationId xmlns:p14="http://schemas.microsoft.com/office/powerpoint/2010/main" val="179924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2300" b="1" kern="1200" cap="all" baseline="0" dirty="0">
          <a:solidFill>
            <a:srgbClr val="009EE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fr-FR" sz="1100" kern="1200" dirty="0" smtClean="0">
          <a:solidFill>
            <a:srgbClr val="009EE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B1ABAD-3DEE-4429-BFF1-8D704ACDE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0603" y="63882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0F242-D086-4E5D-BB45-AAB68CEAA4F1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ACD8D4-1889-4CE4-8863-84B600EDB8F6}"/>
              </a:ext>
            </a:extLst>
          </p:cNvPr>
          <p:cNvSpPr/>
          <p:nvPr/>
        </p:nvSpPr>
        <p:spPr>
          <a:xfrm>
            <a:off x="8925276" y="6645621"/>
            <a:ext cx="304602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KSP EL - LA DÉMATÉRIALISATION DU DOSSIER  - 20/02/2020 – V3</a:t>
            </a:r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278120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45930BE-9C89-43C4-ADA0-A1C4163AC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0F9C97-1305-4AC9-96BA-D534791F3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C62629-AF72-4A2E-8DFB-7F2430ED33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0BA3A3-2C8D-4D28-B2EE-E17C67315E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6B660F-74B9-455B-82D2-604B47D2F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8AA07-5F57-4D95-9BC8-F20C9B99DCA2}" type="slidenum">
              <a:rPr lang="fr-FR" smtClean="0"/>
              <a:t>‹N°›</a:t>
            </a:fld>
            <a:endParaRPr lang="fr-FR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196006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D246C6-EA9C-4F61-B4E1-6D5D7AD1D8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3726" y="6618514"/>
            <a:ext cx="4728274" cy="2394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479BB5-0E1B-4719-AD1A-60932617C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4576" y="6299200"/>
            <a:ext cx="697424" cy="56605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400">
                <a:solidFill>
                  <a:srgbClr val="009EE4"/>
                </a:solidFill>
              </a:defRPr>
            </a:lvl1pPr>
          </a:lstStyle>
          <a:p>
            <a:fld id="{5E562C8E-841B-46B3-BA9B-617710A59B0C}" type="slidenum">
              <a:rPr lang="fr-FR" smtClean="0"/>
              <a:t>‹N°›</a:t>
            </a:fld>
            <a:endParaRPr lang="fr-FR"/>
          </a:p>
        </p:txBody>
      </p:sp>
    </p:spTree>
    <p:custDataLst>
      <p:tags r:id="rId3"/>
    </p:custDataLst>
    <p:extLst>
      <p:ext uri="{BB962C8B-B14F-4D97-AF65-F5344CB8AC3E}">
        <p14:creationId xmlns:p14="http://schemas.microsoft.com/office/powerpoint/2010/main" val="419209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D246C6-EA9C-4F61-B4E1-6D5D7AD1D8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3726" y="6618514"/>
            <a:ext cx="4728274" cy="2394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479BB5-0E1B-4719-AD1A-60932617C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4576" y="6299200"/>
            <a:ext cx="697424" cy="56605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400">
                <a:solidFill>
                  <a:srgbClr val="009EE4"/>
                </a:solidFill>
              </a:defRPr>
            </a:lvl1pPr>
          </a:lstStyle>
          <a:p>
            <a:fld id="{AAF74C66-974D-48C1-9F07-D0213F288069}" type="slidenum">
              <a:rPr lang="fr-FR" smtClean="0"/>
              <a:t>‹N°›</a:t>
            </a:fld>
            <a:endParaRPr lang="fr-FR"/>
          </a:p>
        </p:txBody>
      </p:sp>
    </p:spTree>
    <p:custDataLst>
      <p:tags r:id="rId17"/>
    </p:custDataLst>
    <p:extLst>
      <p:ext uri="{BB962C8B-B14F-4D97-AF65-F5344CB8AC3E}">
        <p14:creationId xmlns:p14="http://schemas.microsoft.com/office/powerpoint/2010/main" val="148195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822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50855A-BDEF-48DA-99FD-3B2361CD94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5250B2-290F-4847-A28F-A0D13AC024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6E814F-D220-4828-A9F0-CE83497BDA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62C8E-841B-46B3-BA9B-617710A59B0C}" type="slidenum">
              <a:rPr lang="fr-FR" smtClean="0"/>
              <a:t>‹N°›</a:t>
            </a:fld>
            <a:endParaRPr lang="fr-FR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337470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3138EDB-AEC7-4629-9F0A-DD594CB5C843}"/>
              </a:ext>
            </a:extLst>
          </p:cNvPr>
          <p:cNvSpPr/>
          <p:nvPr/>
        </p:nvSpPr>
        <p:spPr>
          <a:xfrm>
            <a:off x="5499100" y="2095500"/>
            <a:ext cx="1612900" cy="76200"/>
          </a:xfrm>
          <a:prstGeom prst="rect">
            <a:avLst/>
          </a:prstGeom>
          <a:solidFill>
            <a:srgbClr val="009CE2"/>
          </a:solidFill>
          <a:ln>
            <a:solidFill>
              <a:srgbClr val="009C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63F592-5E2A-4764-9FE5-F38B710D582B}"/>
              </a:ext>
            </a:extLst>
          </p:cNvPr>
          <p:cNvSpPr/>
          <p:nvPr/>
        </p:nvSpPr>
        <p:spPr>
          <a:xfrm>
            <a:off x="11117580" y="265417"/>
            <a:ext cx="1074420" cy="45719"/>
          </a:xfrm>
          <a:prstGeom prst="rect">
            <a:avLst/>
          </a:prstGeom>
          <a:solidFill>
            <a:srgbClr val="009CE2"/>
          </a:solidFill>
          <a:ln>
            <a:solidFill>
              <a:srgbClr val="009C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riangle rectangle 11">
            <a:extLst>
              <a:ext uri="{FF2B5EF4-FFF2-40B4-BE49-F238E27FC236}">
                <a16:creationId xmlns:a16="http://schemas.microsoft.com/office/drawing/2014/main" id="{9538558D-C344-490C-8603-A22B7905310D}"/>
              </a:ext>
            </a:extLst>
          </p:cNvPr>
          <p:cNvSpPr/>
          <p:nvPr/>
        </p:nvSpPr>
        <p:spPr>
          <a:xfrm>
            <a:off x="-266699" y="-495300"/>
            <a:ext cx="6429374" cy="7353300"/>
          </a:xfrm>
          <a:prstGeom prst="rtTriangle">
            <a:avLst/>
          </a:prstGeom>
          <a:solidFill>
            <a:srgbClr val="009CE2"/>
          </a:solidFill>
          <a:ln>
            <a:solidFill>
              <a:srgbClr val="009C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E3B0011-26B5-46FE-AA5D-ADD1690ECC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736" y="1976920"/>
            <a:ext cx="3124729" cy="312472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7CDFF49-86F4-493D-B0D5-3F8D2FBC42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525"/>
          <a:stretch/>
        </p:blipFill>
        <p:spPr>
          <a:xfrm>
            <a:off x="1538817" y="1534703"/>
            <a:ext cx="2870200" cy="3342097"/>
          </a:xfrm>
          <a:prstGeom prst="rtTriangle">
            <a:avLst/>
          </a:prstGeom>
        </p:spPr>
      </p:pic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5F8D713-6A82-4FAC-85C2-4E2DD0B03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53375" y="6592583"/>
            <a:ext cx="3505200" cy="265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i="1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D6D89D1A-8EDE-4EA3-89B4-60C7588C8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0500" y="64198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C8706-920A-45A7-86A6-A9ACE187BE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67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76717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rgbClr val="76717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CAC478C-0677-487D-9668-B6BBBD35D9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0925" y="6572250"/>
            <a:ext cx="4114800" cy="2857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i="1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45360A11-45C5-44C6-A2FA-C9D656F3B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0500" y="63563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BBC64-0F69-4FC4-9EA3-217CDFAED38B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FC8BF6-C55E-4573-8648-2A2AFF9A5674}"/>
              </a:ext>
            </a:extLst>
          </p:cNvPr>
          <p:cNvSpPr/>
          <p:nvPr/>
        </p:nvSpPr>
        <p:spPr>
          <a:xfrm>
            <a:off x="0" y="1142453"/>
            <a:ext cx="1168400" cy="571554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F3DC58-3D6C-4082-AEAE-583E23353C48}"/>
              </a:ext>
            </a:extLst>
          </p:cNvPr>
          <p:cNvSpPr/>
          <p:nvPr/>
        </p:nvSpPr>
        <p:spPr>
          <a:xfrm>
            <a:off x="11117580" y="265417"/>
            <a:ext cx="1074420" cy="45719"/>
          </a:xfrm>
          <a:prstGeom prst="rect">
            <a:avLst/>
          </a:prstGeom>
          <a:solidFill>
            <a:srgbClr val="009CE2"/>
          </a:solidFill>
          <a:ln>
            <a:solidFill>
              <a:srgbClr val="009C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bâtiment, fenêtre, dessin&#10;&#10;Description générée automatiquement">
            <a:extLst>
              <a:ext uri="{FF2B5EF4-FFF2-40B4-BE49-F238E27FC236}">
                <a16:creationId xmlns:a16="http://schemas.microsoft.com/office/drawing/2014/main" id="{C1C4F858-8C08-412B-9A76-96E99F4A9F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363" y="6001475"/>
            <a:ext cx="795674" cy="720000"/>
          </a:xfrm>
          <a:prstGeom prst="rect">
            <a:avLst/>
          </a:prstGeom>
        </p:spPr>
      </p:pic>
    </p:spTree>
    <p:custDataLst>
      <p:tags r:id="rId4"/>
    </p:custDataLst>
    <p:extLst>
      <p:ext uri="{BB962C8B-B14F-4D97-AF65-F5344CB8AC3E}">
        <p14:creationId xmlns:p14="http://schemas.microsoft.com/office/powerpoint/2010/main" val="403400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6BDAC5FF-F233-4EAE-AB67-B52E93285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34250" y="6581775"/>
            <a:ext cx="41148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i="1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3455394-7A56-43C0-B9D4-A8FBAE944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356349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508BA-7A78-493C-8951-7080B2E33ACC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D4AA13-99A6-43E6-9447-ADA5AA020620}"/>
              </a:ext>
            </a:extLst>
          </p:cNvPr>
          <p:cNvSpPr/>
          <p:nvPr/>
        </p:nvSpPr>
        <p:spPr>
          <a:xfrm>
            <a:off x="11117580" y="265417"/>
            <a:ext cx="1074420" cy="45719"/>
          </a:xfrm>
          <a:prstGeom prst="rect">
            <a:avLst/>
          </a:prstGeom>
          <a:solidFill>
            <a:srgbClr val="009CE2"/>
          </a:solidFill>
          <a:ln>
            <a:solidFill>
              <a:srgbClr val="009C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7ED60B7-848C-442C-A280-8BFD8A90995E}"/>
              </a:ext>
            </a:extLst>
          </p:cNvPr>
          <p:cNvCxnSpPr/>
          <p:nvPr/>
        </p:nvCxnSpPr>
        <p:spPr>
          <a:xfrm>
            <a:off x="5962650" y="1590675"/>
            <a:ext cx="0" cy="3940050"/>
          </a:xfrm>
          <a:prstGeom prst="line">
            <a:avLst/>
          </a:prstGeom>
          <a:ln w="9525">
            <a:solidFill>
              <a:srgbClr val="009E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16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CDB2BA7-2145-4060-B03E-9BA00C7D2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67575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i="1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DE30B6E-354A-4AEE-93BE-0F87C8C49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2875" y="6359525"/>
            <a:ext cx="619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E0316-0498-4459-9C34-460F12FF40F4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A5E9AB-0192-4731-96D2-5080508EB9CD}"/>
              </a:ext>
            </a:extLst>
          </p:cNvPr>
          <p:cNvSpPr/>
          <p:nvPr/>
        </p:nvSpPr>
        <p:spPr>
          <a:xfrm>
            <a:off x="11117580" y="265417"/>
            <a:ext cx="1074420" cy="45719"/>
          </a:xfrm>
          <a:prstGeom prst="rect">
            <a:avLst/>
          </a:prstGeom>
          <a:solidFill>
            <a:srgbClr val="009CE2"/>
          </a:solidFill>
          <a:ln>
            <a:solidFill>
              <a:srgbClr val="009C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456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7F3FBC2-DD1B-4F81-BF26-84639D650F53}"/>
              </a:ext>
            </a:extLst>
          </p:cNvPr>
          <p:cNvSpPr/>
          <p:nvPr/>
        </p:nvSpPr>
        <p:spPr>
          <a:xfrm>
            <a:off x="0" y="-28351"/>
            <a:ext cx="12192000" cy="3607724"/>
          </a:xfrm>
          <a:prstGeom prst="rect">
            <a:avLst/>
          </a:prstGeom>
          <a:solidFill>
            <a:srgbClr val="009E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45D290-AC81-4D8A-9239-E7AE075A78AF}"/>
              </a:ext>
            </a:extLst>
          </p:cNvPr>
          <p:cNvSpPr/>
          <p:nvPr/>
        </p:nvSpPr>
        <p:spPr>
          <a:xfrm>
            <a:off x="0" y="3540708"/>
            <a:ext cx="12192000" cy="33144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19B31C-FACC-4C12-B5C0-D17D9CC08844}"/>
              </a:ext>
            </a:extLst>
          </p:cNvPr>
          <p:cNvSpPr/>
          <p:nvPr/>
        </p:nvSpPr>
        <p:spPr>
          <a:xfrm>
            <a:off x="10905067" y="296573"/>
            <a:ext cx="1286933" cy="45719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439DD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C9020E2-A32E-49D2-93B1-FD18D6E98CF1}"/>
              </a:ext>
            </a:extLst>
          </p:cNvPr>
          <p:cNvSpPr/>
          <p:nvPr/>
        </p:nvSpPr>
        <p:spPr>
          <a:xfrm>
            <a:off x="6435725" y="5825347"/>
            <a:ext cx="742950" cy="263525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B182B10-6F0D-41F1-AA81-77E238FCE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2000" y="6408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13BE0-6CB3-4162-AA4F-FD7F6EF19C18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21" name="Image 20" descr="Une image contenant bâtiment, fenêtre, dessin&#10;&#10;Description générée automatiquement">
            <a:extLst>
              <a:ext uri="{FF2B5EF4-FFF2-40B4-BE49-F238E27FC236}">
                <a16:creationId xmlns:a16="http://schemas.microsoft.com/office/drawing/2014/main" id="{457B5438-B4ED-48FA-990E-883F11D77A8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7584" y="4313786"/>
            <a:ext cx="1996832" cy="18069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0E4DD3D-4F57-41B1-B049-93F785A48927}"/>
              </a:ext>
            </a:extLst>
          </p:cNvPr>
          <p:cNvSpPr/>
          <p:nvPr/>
        </p:nvSpPr>
        <p:spPr>
          <a:xfrm>
            <a:off x="8800535" y="6680674"/>
            <a:ext cx="30187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KSP EL -LA DÉMATÉRIALISATION DU DOSSIER  - 01/03/2020 – V6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F86EEE-EAB0-4322-8086-6C9BCCF9083E}"/>
              </a:ext>
            </a:extLst>
          </p:cNvPr>
          <p:cNvSpPr/>
          <p:nvPr/>
        </p:nvSpPr>
        <p:spPr>
          <a:xfrm>
            <a:off x="0" y="1142453"/>
            <a:ext cx="1168400" cy="571554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6B37D8-C5C0-4F4B-B5B0-111A39913155}"/>
              </a:ext>
            </a:extLst>
          </p:cNvPr>
          <p:cNvSpPr/>
          <p:nvPr/>
        </p:nvSpPr>
        <p:spPr>
          <a:xfrm>
            <a:off x="11117580" y="265417"/>
            <a:ext cx="1074420" cy="45719"/>
          </a:xfrm>
          <a:prstGeom prst="rect">
            <a:avLst/>
          </a:prstGeom>
          <a:solidFill>
            <a:srgbClr val="009CE2"/>
          </a:solidFill>
          <a:ln>
            <a:solidFill>
              <a:srgbClr val="009C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 descr="Une image contenant bâtiment, fenêtre, dessin&#10;&#10;Description générée automatiquement">
            <a:extLst>
              <a:ext uri="{FF2B5EF4-FFF2-40B4-BE49-F238E27FC236}">
                <a16:creationId xmlns:a16="http://schemas.microsoft.com/office/drawing/2014/main" id="{B2788F12-3BD4-4A37-BB83-905385F1DC0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363" y="6001475"/>
            <a:ext cx="795674" cy="720000"/>
          </a:xfrm>
          <a:prstGeom prst="rect">
            <a:avLst/>
          </a:prstGeom>
        </p:spPr>
      </p:pic>
    </p:spTree>
    <p:custDataLst>
      <p:tags r:id="rId6"/>
    </p:custDataLst>
    <p:extLst>
      <p:ext uri="{BB962C8B-B14F-4D97-AF65-F5344CB8AC3E}">
        <p14:creationId xmlns:p14="http://schemas.microsoft.com/office/powerpoint/2010/main" val="103088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10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6.jpg"/><Relationship Id="rId5" Type="http://schemas.openxmlformats.org/officeDocument/2006/relationships/image" Target="../media/image35.png"/><Relationship Id="rId4" Type="http://schemas.openxmlformats.org/officeDocument/2006/relationships/image" Target="../media/image34.jpg"/><Relationship Id="rId9" Type="http://schemas.openxmlformats.org/officeDocument/2006/relationships/image" Target="../media/image3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74.png"/><Relationship Id="rId3" Type="http://schemas.openxmlformats.org/officeDocument/2006/relationships/slide" Target="slide9.xml"/><Relationship Id="rId7" Type="http://schemas.openxmlformats.org/officeDocument/2006/relationships/image" Target="../media/image81.png"/><Relationship Id="rId12" Type="http://schemas.microsoft.com/office/2007/relationships/diagramDrawing" Target="../diagrams/drawing2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07.xml"/><Relationship Id="rId6" Type="http://schemas.openxmlformats.org/officeDocument/2006/relationships/image" Target="../media/image80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79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78.png"/><Relationship Id="rId9" Type="http://schemas.openxmlformats.org/officeDocument/2006/relationships/diagramLayout" Target="../diagrams/layout2.xml"/><Relationship Id="rId14" Type="http://schemas.openxmlformats.org/officeDocument/2006/relationships/image" Target="../media/image7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0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09.xml"/><Relationship Id="rId4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hyperlink" Target="https://www.legifrance.gouv.fr/affichCodeArticle.do?idArticle=LEGIARTI000037934361&amp;cidTexte=LEGITEXT000006072050&amp;dateTexte=20190101" TargetMode="External"/><Relationship Id="rId7" Type="http://schemas.openxmlformats.org/officeDocument/2006/relationships/hyperlink" Target="https://office365.eu.vadesecure.com/safeproxy/v3?f=JMfb3DhGy6JF6eoDb-kq2YzLbM5zbi5JEDPm8cHDt2cZCd3RzeOfFEM0wHwKlVi3&amp;i=T0k-6xmmEo0qQuOC2NCw-xK_7UAspMvWOvWj9v4YCEmGF-V_JksX_SQsfwurwtKChCEwJPZ1SScygLAk5ZAUkQ&amp;k=VTFH&amp;r=5DhXPMcByDUwIWCfn1f7UQAvBfVYtetEAb7VTJF7MOmV_PuJKndiepuuafNVTQum&amp;u=https%3A%2F%2Fwww.legifrance.gouv.fr%2FaffichTexteArticle.do%3Bjsessionid%3D8BFEADF2DF9B85161F8A42F41BE4FE82.tplgfr21s_1%3FcidTexte%3DJORFTEXT000037880305%26idArticle%3DLEGIARTI000038095491%26dateTexte%3D20181229%26categorieLien%3Dcid%23LEGIARTI000038095491" TargetMode="External"/><Relationship Id="rId12" Type="http://schemas.microsoft.com/office/2007/relationships/diagramDrawing" Target="../diagrams/drawing4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10.xml"/><Relationship Id="rId6" Type="http://schemas.openxmlformats.org/officeDocument/2006/relationships/hyperlink" Target="https://office365.eu.vadesecure.com/safeproxy/v3?f=7aA8SQJewdtulMr0dDAMnEw-Bpa5mGeyFbQcb1V5vHh0SV1l5znZ3rb5TffONbV7&amp;i=6H5HpNMsLZPEMiGc3RSGlwY4sZfbxmKY5qWkyW9fSJX7ImmvWmlsyx2j2IGJUYtHlPnObFC7dJG4_86gv7Ax9Q&amp;k=S6Yh&amp;r=UTVeRmV-nTWaUDLZRFxsNUZuCxkTvMfdZRjbO2w7sou_un6Nu_osDl4no9O1xiEU&amp;u=https%3A%2F%2Fwww.legifrance.gouv.fr%2FaffichCodeArticle.do%3FidArticle%3DLEGIARTI000037934361%26cidTexte%3DLEGITEXT000006072050%26dateTexte%3D20190101" TargetMode="External"/><Relationship Id="rId11" Type="http://schemas.openxmlformats.org/officeDocument/2006/relationships/diagramColors" Target="../diagrams/colors4.xml"/><Relationship Id="rId5" Type="http://schemas.openxmlformats.org/officeDocument/2006/relationships/hyperlink" Target="https://office365.eu.vadesecure.com/safeproxy/v3?f=LCrEBakEI0myexPwDRtVUy1Mz1034Mq4HHGMUAvlswOKcHTMF5XjBB8AAJUgwLwJ&amp;i=kqfGyl-9e2HaVT_dLZQi82woaw0nXp5wSRX3Wqc_5rA8HCbtXq8wl6BX74iwdqhtiCX6rLG4uO7_Qe4XH5VSlQ&amp;k=qYH7&amp;r=NiWzXLQxa4VrMXU1hZgiLW-xawdX6du__O4x4LDZY0vIVtSiu0p6tLxU_01gxWng&amp;u=https%3A%2F%2Fwww.legifrance.gouv.fr%2FaffichCodeArticle.do%3FidArticle%3DLEGIARTI000037385660%26cidTexte%3DLEGITEXT000006072050%26dateTexte%3D20190101" TargetMode="External"/><Relationship Id="rId10" Type="http://schemas.openxmlformats.org/officeDocument/2006/relationships/diagramQuickStyle" Target="../diagrams/quickStyle4.xml"/><Relationship Id="rId4" Type="http://schemas.openxmlformats.org/officeDocument/2006/relationships/hyperlink" Target="https://www.legifrance.gouv.fr/affichTexteArticle.do;jsessionid=CF425AF69D8DCABB3C2B5FAACE38C99D.tplgfr28s_3?cidTexte=JORFTEXT000037848195&amp;idArticle=LEGIARTI000037857941&amp;dateTexte=20190101&amp;categorieLien=id#LEGIARTI000037857941" TargetMode="External"/><Relationship Id="rId9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7.svg"/><Relationship Id="rId5" Type="http://schemas.openxmlformats.org/officeDocument/2006/relationships/image" Target="../media/image86.png"/><Relationship Id="rId4" Type="http://schemas.openxmlformats.org/officeDocument/2006/relationships/image" Target="../media/image8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9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image" Target="../media/image41.png"/><Relationship Id="rId18" Type="http://schemas.openxmlformats.org/officeDocument/2006/relationships/image" Target="../media/image44.png"/><Relationship Id="rId3" Type="http://schemas.openxmlformats.org/officeDocument/2006/relationships/tags" Target="../tags/tag96.xml"/><Relationship Id="rId21" Type="http://schemas.openxmlformats.org/officeDocument/2006/relationships/image" Target="../media/image47.png"/><Relationship Id="rId7" Type="http://schemas.openxmlformats.org/officeDocument/2006/relationships/tags" Target="../tags/tag100.xml"/><Relationship Id="rId12" Type="http://schemas.openxmlformats.org/officeDocument/2006/relationships/slide" Target="slide9.xml"/><Relationship Id="rId17" Type="http://schemas.openxmlformats.org/officeDocument/2006/relationships/image" Target="../media/image43.png"/><Relationship Id="rId2" Type="http://schemas.openxmlformats.org/officeDocument/2006/relationships/tags" Target="../tags/tag95.xml"/><Relationship Id="rId16" Type="http://schemas.openxmlformats.org/officeDocument/2006/relationships/slide" Target="slide12.xml"/><Relationship Id="rId20" Type="http://schemas.openxmlformats.org/officeDocument/2006/relationships/image" Target="../media/image46.png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slide" Target="slide7.xml"/><Relationship Id="rId5" Type="http://schemas.openxmlformats.org/officeDocument/2006/relationships/tags" Target="../tags/tag98.xml"/><Relationship Id="rId15" Type="http://schemas.openxmlformats.org/officeDocument/2006/relationships/slide" Target="slide14.xml"/><Relationship Id="rId23" Type="http://schemas.openxmlformats.org/officeDocument/2006/relationships/image" Target="../media/image49.png"/><Relationship Id="rId10" Type="http://schemas.openxmlformats.org/officeDocument/2006/relationships/slide" Target="slide5.xml"/><Relationship Id="rId19" Type="http://schemas.openxmlformats.org/officeDocument/2006/relationships/image" Target="../media/image45.png"/><Relationship Id="rId4" Type="http://schemas.openxmlformats.org/officeDocument/2006/relationships/tags" Target="../tags/tag97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2.svg"/><Relationship Id="rId22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02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0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04.xml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05.xml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06.xml"/><Relationship Id="rId4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7CC9F33-5D2D-4A16-8B4D-30E1AF63AD5B}"/>
              </a:ext>
            </a:extLst>
          </p:cNvPr>
          <p:cNvSpPr txBox="1"/>
          <p:nvPr/>
        </p:nvSpPr>
        <p:spPr>
          <a:xfrm>
            <a:off x="444380" y="1364579"/>
            <a:ext cx="11271903" cy="4339650"/>
          </a:xfrm>
          <a:prstGeom prst="rect">
            <a:avLst/>
          </a:prstGeom>
          <a:solidFill>
            <a:srgbClr val="10A8A9"/>
          </a:solidFill>
        </p:spPr>
        <p:txBody>
          <a:bodyPr wrap="square" rtlCol="0">
            <a:spAutoFit/>
          </a:bodyPr>
          <a:lstStyle/>
          <a:p>
            <a:pPr algn="ctr"/>
            <a:endParaRPr lang="fr-FR" sz="2800" b="1" dirty="0">
              <a:solidFill>
                <a:schemeClr val="bg1"/>
              </a:solidFill>
            </a:endParaRPr>
          </a:p>
          <a:p>
            <a:pPr algn="ctr"/>
            <a:endParaRPr lang="fr-FR" sz="2800" b="1" dirty="0">
              <a:solidFill>
                <a:schemeClr val="bg1"/>
              </a:solidFill>
            </a:endParaRPr>
          </a:p>
          <a:p>
            <a:pPr algn="ctr"/>
            <a:endParaRPr lang="fr-FR" sz="400" b="1" dirty="0">
              <a:solidFill>
                <a:schemeClr val="bg1"/>
              </a:solidFill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07E85C37-DB43-4916-B0ED-449BD8BCE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428" y="434011"/>
            <a:ext cx="1665148" cy="78201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01396E1-5A0C-4B3F-B00D-E7C91AB6F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486" y="5759975"/>
            <a:ext cx="1239075" cy="45451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7544640-B772-4F64-A1A6-81DD131A0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542" y="5759975"/>
            <a:ext cx="1014899" cy="44335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47F947A-9076-454C-B597-29D86650A3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612" y="5746037"/>
            <a:ext cx="1608014" cy="591054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55F2527F-71B1-4FE9-B550-CB2F9F1503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711" y="5759975"/>
            <a:ext cx="784595" cy="553922"/>
          </a:xfrm>
          <a:prstGeom prst="rect">
            <a:avLst/>
          </a:prstGeom>
        </p:spPr>
      </p:pic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C6322AB4-52F7-404D-9E80-13C6410CFE0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876874-D2D7-4B17-939C-3FF02E741C82}"/>
              </a:ext>
            </a:extLst>
          </p:cNvPr>
          <p:cNvSpPr/>
          <p:nvPr/>
        </p:nvSpPr>
        <p:spPr>
          <a:xfrm>
            <a:off x="1482397" y="1457718"/>
            <a:ext cx="864672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Saisie du Certificat de Réalisation en lign</a:t>
            </a:r>
            <a:r>
              <a:rPr lang="fr-FR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</a:t>
            </a:r>
            <a:endParaRPr lang="fr-FR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990234AC-0E2A-490D-AC1D-E0A02C6955F7}"/>
              </a:ext>
            </a:extLst>
          </p:cNvPr>
          <p:cNvGrpSpPr/>
          <p:nvPr/>
        </p:nvGrpSpPr>
        <p:grpSpPr>
          <a:xfrm>
            <a:off x="4387707" y="2293686"/>
            <a:ext cx="2799305" cy="2961978"/>
            <a:chOff x="3075249" y="2101182"/>
            <a:chExt cx="3997533" cy="3997533"/>
          </a:xfrm>
        </p:grpSpPr>
        <p:pic>
          <p:nvPicPr>
            <p:cNvPr id="8" name="Graphique 7" descr="Ordinateur portable">
              <a:extLst>
                <a:ext uri="{FF2B5EF4-FFF2-40B4-BE49-F238E27FC236}">
                  <a16:creationId xmlns:a16="http://schemas.microsoft.com/office/drawing/2014/main" id="{58A053D0-B6F9-415D-9B3E-447F16A57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075249" y="2101182"/>
              <a:ext cx="3997533" cy="3997533"/>
            </a:xfrm>
            <a:prstGeom prst="rect">
              <a:avLst/>
            </a:prstGeom>
          </p:spPr>
        </p:pic>
        <p:pic>
          <p:nvPicPr>
            <p:cNvPr id="3" name="Image 2" descr="Une image contenant personne&#10;&#10;Description générée automatiquement">
              <a:extLst>
                <a:ext uri="{FF2B5EF4-FFF2-40B4-BE49-F238E27FC236}">
                  <a16:creationId xmlns:a16="http://schemas.microsoft.com/office/drawing/2014/main" id="{14F5788C-C968-43EA-B187-885D80477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75287" y="3167899"/>
              <a:ext cx="2450011" cy="1464327"/>
            </a:xfrm>
            <a:prstGeom prst="rect">
              <a:avLst/>
            </a:prstGeom>
          </p:spPr>
        </p:pic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C05F88E4-F1A7-43B7-B19F-5B5FEE08CDEA}"/>
              </a:ext>
            </a:extLst>
          </p:cNvPr>
          <p:cNvSpPr txBox="1"/>
          <p:nvPr/>
        </p:nvSpPr>
        <p:spPr>
          <a:xfrm>
            <a:off x="444379" y="2029889"/>
            <a:ext cx="11271903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Georgia" panose="02040502050405020303" pitchFamily="18" charset="0"/>
              </a:rPr>
              <a:t>Espace Organisme de formation</a:t>
            </a:r>
          </a:p>
        </p:txBody>
      </p:sp>
    </p:spTree>
    <p:extLst>
      <p:ext uri="{BB962C8B-B14F-4D97-AF65-F5344CB8AC3E}">
        <p14:creationId xmlns:p14="http://schemas.microsoft.com/office/powerpoint/2010/main" val="2059285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33A7C2FC-D3F1-4492-9551-ED64E2AA1C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876988" y="2292462"/>
            <a:ext cx="311725" cy="2273076"/>
          </a:xfrm>
        </p:spPr>
        <p:txBody>
          <a:bodyPr/>
          <a:lstStyle/>
          <a:p>
            <a:fld id="{B6F15528-21DE-4FAA-801E-634DDDAF4B2B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1D2D682-C62F-4A0B-8C06-DFDFA801D040}"/>
              </a:ext>
            </a:extLst>
          </p:cNvPr>
          <p:cNvSpPr txBox="1"/>
          <p:nvPr/>
        </p:nvSpPr>
        <p:spPr>
          <a:xfrm>
            <a:off x="1071086" y="351415"/>
            <a:ext cx="940368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+mj-ea"/>
              </a:rPr>
              <a:t>2. Certification dématérialisée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F97DC7B-B287-4B44-BCEA-3424E2621F66}"/>
              </a:ext>
            </a:extLst>
          </p:cNvPr>
          <p:cNvSpPr txBox="1"/>
          <p:nvPr/>
        </p:nvSpPr>
        <p:spPr>
          <a:xfrm>
            <a:off x="343949" y="771238"/>
            <a:ext cx="11507394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fr-FR" sz="400" i="1" dirty="0"/>
          </a:p>
          <a:p>
            <a:pPr algn="ctr"/>
            <a:r>
              <a:rPr lang="fr-FR" sz="1200" i="1" dirty="0"/>
              <a:t>Pour utiliser cette certification, </a:t>
            </a:r>
            <a:r>
              <a:rPr lang="fr-FR" sz="1200" i="1" dirty="0"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vous devez vous être déclaré « certificateur </a:t>
            </a:r>
            <a:r>
              <a:rPr lang="fr-FR" sz="1200" i="1" dirty="0"/>
              <a:t>» et avoir fourni KBIS et lettre de consentement pointés conformes par votre Transitions Pro.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D611E9E7-1B4F-4076-919C-81F316967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31" y="3115126"/>
            <a:ext cx="3536313" cy="32153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4124D272-7DA4-4059-9EDC-4B83ED587F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1629" y="3775119"/>
            <a:ext cx="2905718" cy="149414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761F95DC-200B-46E8-9C58-B3E2B94066F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095" t="42773" r="30217" b="6435"/>
          <a:stretch/>
        </p:blipFill>
        <p:spPr>
          <a:xfrm>
            <a:off x="6499459" y="4226906"/>
            <a:ext cx="2653155" cy="174318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76D124E8-B9C6-4D7B-A878-24994CE9A1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5444" y="5088511"/>
            <a:ext cx="2880608" cy="124197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4" name="Arc 33">
            <a:extLst>
              <a:ext uri="{FF2B5EF4-FFF2-40B4-BE49-F238E27FC236}">
                <a16:creationId xmlns:a16="http://schemas.microsoft.com/office/drawing/2014/main" id="{2684568E-9EB4-4BDC-BEF5-5AE19E6A40A5}"/>
              </a:ext>
            </a:extLst>
          </p:cNvPr>
          <p:cNvSpPr/>
          <p:nvPr/>
        </p:nvSpPr>
        <p:spPr>
          <a:xfrm>
            <a:off x="8336432" y="4835266"/>
            <a:ext cx="2005414" cy="1586616"/>
          </a:xfrm>
          <a:prstGeom prst="arc">
            <a:avLst>
              <a:gd name="adj1" fmla="val 13026333"/>
              <a:gd name="adj2" fmla="val 21576500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145A193-4535-4294-8DAE-C21DAD40C425}"/>
              </a:ext>
            </a:extLst>
          </p:cNvPr>
          <p:cNvSpPr/>
          <p:nvPr/>
        </p:nvSpPr>
        <p:spPr>
          <a:xfrm>
            <a:off x="933528" y="5837672"/>
            <a:ext cx="898520" cy="1206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8" name="Diagramme 37">
            <a:extLst>
              <a:ext uri="{FF2B5EF4-FFF2-40B4-BE49-F238E27FC236}">
                <a16:creationId xmlns:a16="http://schemas.microsoft.com/office/drawing/2014/main" id="{F6A52B77-CBD8-4BB3-86C9-C931E5BF32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3188948"/>
              </p:ext>
            </p:extLst>
          </p:nvPr>
        </p:nvGraphicFramePr>
        <p:xfrm>
          <a:off x="492731" y="887905"/>
          <a:ext cx="11250904" cy="2318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DD6D808A-7B8E-41A6-AE10-9F91C10A7AB7}"/>
              </a:ext>
            </a:extLst>
          </p:cNvPr>
          <p:cNvSpPr/>
          <p:nvPr/>
        </p:nvSpPr>
        <p:spPr>
          <a:xfrm>
            <a:off x="8121504" y="5062961"/>
            <a:ext cx="547415" cy="210268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>
                <a:solidFill>
                  <a:srgbClr val="000000"/>
                </a:solidFill>
              </a:rPr>
              <a:t>3 2 6 3</a:t>
            </a:r>
          </a:p>
        </p:txBody>
      </p:sp>
      <p:sp>
        <p:nvSpPr>
          <p:cNvPr id="41" name="Légende : flèche courbée 40">
            <a:extLst>
              <a:ext uri="{FF2B5EF4-FFF2-40B4-BE49-F238E27FC236}">
                <a16:creationId xmlns:a16="http://schemas.microsoft.com/office/drawing/2014/main" id="{CFA3ADA3-E543-4D6D-8096-17B57999CC5D}"/>
              </a:ext>
            </a:extLst>
          </p:cNvPr>
          <p:cNvSpPr/>
          <p:nvPr/>
        </p:nvSpPr>
        <p:spPr>
          <a:xfrm>
            <a:off x="8524726" y="3058277"/>
            <a:ext cx="1593494" cy="858281"/>
          </a:xfrm>
          <a:prstGeom prst="borderCallout2">
            <a:avLst>
              <a:gd name="adj1" fmla="val 58122"/>
              <a:gd name="adj2" fmla="val 107848"/>
              <a:gd name="adj3" fmla="val 58122"/>
              <a:gd name="adj4" fmla="val 136522"/>
              <a:gd name="adj5" fmla="val -26509"/>
              <a:gd name="adj6" fmla="val 151451"/>
            </a:avLst>
          </a:prstGeom>
          <a:ln w="127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</a:rPr>
              <a:t>La version définitive du certificat sera disponible en PDF, dans votre espace lorsque chaque partie l’aura validé</a:t>
            </a:r>
          </a:p>
        </p:txBody>
      </p:sp>
      <p:pic>
        <p:nvPicPr>
          <p:cNvPr id="40" name="Graphique 39" descr="Avertissement">
            <a:extLst>
              <a:ext uri="{FF2B5EF4-FFF2-40B4-BE49-F238E27FC236}">
                <a16:creationId xmlns:a16="http://schemas.microsoft.com/office/drawing/2014/main" id="{81836135-17AE-4FE1-AC03-F3A41F06EB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178816" y="2974669"/>
            <a:ext cx="490103" cy="4901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108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58A3CA-3B24-4672-A9BB-28FB4F0ECA5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2FD0AB9-C8D5-4343-BEC8-A1951DEF6781}"/>
              </a:ext>
            </a:extLst>
          </p:cNvPr>
          <p:cNvSpPr txBox="1"/>
          <p:nvPr/>
        </p:nvSpPr>
        <p:spPr>
          <a:xfrm>
            <a:off x="1071086" y="351415"/>
            <a:ext cx="940368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+mj-ea"/>
              </a:rPr>
              <a:t>2. Certificat refusé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1AAA075-7479-4B90-AE8B-7C5BFAEECADC}"/>
              </a:ext>
            </a:extLst>
          </p:cNvPr>
          <p:cNvSpPr txBox="1"/>
          <p:nvPr/>
        </p:nvSpPr>
        <p:spPr>
          <a:xfrm>
            <a:off x="350692" y="852595"/>
            <a:ext cx="11507394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fr-FR" sz="1200" i="1" dirty="0"/>
              <a:t>En cas de désaccord, le bénéficiaire et/ou l’employeur ont la possibilité de refuser la certification des heures.</a:t>
            </a:r>
            <a:endParaRPr lang="fr-FR" sz="4000" i="1" dirty="0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35AF4A52-52A7-465E-AA13-BC22DABBE772}"/>
              </a:ext>
            </a:extLst>
          </p:cNvPr>
          <p:cNvSpPr/>
          <p:nvPr/>
        </p:nvSpPr>
        <p:spPr>
          <a:xfrm rot="5955933">
            <a:off x="3052142" y="1848135"/>
            <a:ext cx="2005414" cy="1586616"/>
          </a:xfrm>
          <a:prstGeom prst="arc">
            <a:avLst>
              <a:gd name="adj1" fmla="val 11577864"/>
              <a:gd name="adj2" fmla="val 13229391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0000"/>
              </a:solidFill>
            </a:endParaRP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BC3CA5C9-295D-424D-86E8-4DA26A9A3F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0871494"/>
              </p:ext>
            </p:extLst>
          </p:nvPr>
        </p:nvGraphicFramePr>
        <p:xfrm>
          <a:off x="2040389" y="105800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2093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447D5821-B5C7-42F2-A21C-12B57DE2B4AE}"/>
              </a:ext>
            </a:extLst>
          </p:cNvPr>
          <p:cNvSpPr txBox="1">
            <a:spLocks/>
          </p:cNvSpPr>
          <p:nvPr/>
        </p:nvSpPr>
        <p:spPr>
          <a:xfrm>
            <a:off x="0" y="-484687"/>
            <a:ext cx="11058525" cy="1017272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 cap="all" baseline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fr-FR" sz="28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B9EFE33-2D3F-42CE-BB1A-69C4179EA6D1}"/>
              </a:ext>
            </a:extLst>
          </p:cNvPr>
          <p:cNvSpPr txBox="1"/>
          <p:nvPr/>
        </p:nvSpPr>
        <p:spPr>
          <a:xfrm>
            <a:off x="1580423" y="2978822"/>
            <a:ext cx="35315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Après la certification des heures par chacune des parties, </a:t>
            </a:r>
          </a:p>
          <a:p>
            <a:pPr algn="ctr"/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 certificat de réalisation est automatiquement et définitivement généré en PDF.</a:t>
            </a:r>
          </a:p>
        </p:txBody>
      </p:sp>
      <p:pic>
        <p:nvPicPr>
          <p:cNvPr id="11" name="Image 1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C6F4329-4706-4461-82C4-E10FE8525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586" y="2190284"/>
            <a:ext cx="471216" cy="578810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855642B-B21C-4474-A170-5631CD19387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CC172038-0A20-4AF8-A152-2013FDEEA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69" y="436881"/>
            <a:ext cx="12072395" cy="296538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IV. Génération du certificat</a:t>
            </a:r>
            <a:b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fr-FR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fr-FR" sz="2400" dirty="0">
              <a:highlight>
                <a:srgbClr val="FFFF00"/>
              </a:highlight>
              <a:latin typeface="+mn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8222291-14BF-443D-8905-660C1DC02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8012" y="927615"/>
            <a:ext cx="3786525" cy="54152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F0F7E18-D399-40C2-A57E-8A6D1D5DEA28}"/>
              </a:ext>
            </a:extLst>
          </p:cNvPr>
          <p:cNvSpPr/>
          <p:nvPr/>
        </p:nvSpPr>
        <p:spPr>
          <a:xfrm>
            <a:off x="6177766" y="4903452"/>
            <a:ext cx="3587019" cy="2822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6" name="Connecteur : en arc 5">
            <a:extLst>
              <a:ext uri="{FF2B5EF4-FFF2-40B4-BE49-F238E27FC236}">
                <a16:creationId xmlns:a16="http://schemas.microsoft.com/office/drawing/2014/main" id="{B1F4FE0E-FC6A-497B-B78A-72FC59F16E3A}"/>
              </a:ext>
            </a:extLst>
          </p:cNvPr>
          <p:cNvCxnSpPr>
            <a:cxnSpLocks/>
            <a:stCxn id="14" idx="2"/>
          </p:cNvCxnSpPr>
          <p:nvPr/>
        </p:nvCxnSpPr>
        <p:spPr>
          <a:xfrm rot="16200000" flipH="1">
            <a:off x="4340399" y="3154169"/>
            <a:ext cx="843163" cy="2831570"/>
          </a:xfrm>
          <a:prstGeom prst="curvedConnector2">
            <a:avLst/>
          </a:prstGeom>
          <a:ln w="19050" cmpd="sng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7080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5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447D5821-B5C7-42F2-A21C-12B57DE2B4AE}"/>
              </a:ext>
            </a:extLst>
          </p:cNvPr>
          <p:cNvSpPr txBox="1">
            <a:spLocks/>
          </p:cNvSpPr>
          <p:nvPr/>
        </p:nvSpPr>
        <p:spPr>
          <a:xfrm>
            <a:off x="0" y="-484687"/>
            <a:ext cx="11058525" cy="1017272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 cap="all" baseline="0">
                <a:solidFill>
                  <a:srgbClr val="76717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fr-FR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531FBC-7CF0-4CD9-9800-376091B34BBC}"/>
              </a:ext>
            </a:extLst>
          </p:cNvPr>
          <p:cNvSpPr/>
          <p:nvPr/>
        </p:nvSpPr>
        <p:spPr>
          <a:xfrm>
            <a:off x="871467" y="4566762"/>
            <a:ext cx="9482813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515250"/>
                </a:solidFill>
              </a:rPr>
              <a:t>Sources juridiques : </a:t>
            </a:r>
          </a:p>
          <a:p>
            <a:endParaRPr lang="fr-FR" sz="1600" b="1" dirty="0">
              <a:solidFill>
                <a:srgbClr val="515250"/>
              </a:solidFill>
            </a:endParaRPr>
          </a:p>
          <a:p>
            <a:pPr marL="285750" indent="-285750" algn="just">
              <a:spcBef>
                <a:spcPts val="600"/>
              </a:spcBef>
              <a:buClr>
                <a:srgbClr val="515250"/>
              </a:buClr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Article R6332-26 du Code du Travail</a:t>
            </a:r>
            <a:r>
              <a:rPr lang="fr-FR" sz="1400" dirty="0">
                <a:solidFill>
                  <a:schemeClr val="tx2"/>
                </a:solidFill>
              </a:rPr>
              <a:t> modifié par </a:t>
            </a:r>
            <a:r>
              <a:rPr lang="fr-FR" sz="1400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Décret n°2018-1209 du 21 décembre 2018 – art. 1</a:t>
            </a:r>
            <a:endParaRPr lang="fr-FR" sz="1400" dirty="0">
              <a:solidFill>
                <a:schemeClr val="tx2"/>
              </a:solidFill>
            </a:endParaRPr>
          </a:p>
          <a:p>
            <a:pPr marL="285750" indent="-285750" algn="just">
              <a:spcBef>
                <a:spcPts val="600"/>
              </a:spcBef>
              <a:buClr>
                <a:srgbClr val="515250"/>
              </a:buClr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Article L6313-1 code du travail</a:t>
            </a:r>
            <a:r>
              <a:rPr lang="fr-FR" sz="1400" dirty="0">
                <a:solidFill>
                  <a:schemeClr val="tx2"/>
                </a:solidFill>
              </a:rPr>
              <a:t> (actions concourant au développement des compétences)</a:t>
            </a:r>
          </a:p>
          <a:p>
            <a:pPr marL="285750" indent="-285750" algn="just">
              <a:spcBef>
                <a:spcPts val="600"/>
              </a:spcBef>
              <a:buClr>
                <a:srgbClr val="515250"/>
              </a:buClr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Article R6332-26 du code du travail</a:t>
            </a:r>
            <a:r>
              <a:rPr lang="fr-FR" sz="1400" dirty="0">
                <a:solidFill>
                  <a:schemeClr val="tx2"/>
                </a:solidFill>
              </a:rPr>
              <a:t> (contrôle de service fait) et </a:t>
            </a:r>
            <a:r>
              <a:rPr lang="fr-FR" sz="1400" dirty="0">
                <a:solidFill>
                  <a:schemeClr val="tx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arrêté du 21 décembre 2018 relatif aux pièces nécessaires au contrôle de service fait mentionné à l’article R. 6332-26 du code du travail</a:t>
            </a:r>
            <a:endParaRPr lang="fr-FR" sz="1400" dirty="0">
              <a:solidFill>
                <a:schemeClr val="tx2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63B27E-366D-4E8D-BBC4-1467E938D9D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947449C8-7E32-48C1-B8CA-FB24D1812846}"/>
              </a:ext>
            </a:extLst>
          </p:cNvPr>
          <p:cNvSpPr txBox="1">
            <a:spLocks/>
          </p:cNvSpPr>
          <p:nvPr/>
        </p:nvSpPr>
        <p:spPr>
          <a:xfrm>
            <a:off x="214169" y="436881"/>
            <a:ext cx="12072395" cy="296538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96" b="1" i="0" kern="1200">
                <a:solidFill>
                  <a:srgbClr val="00A8A9"/>
                </a:solidFill>
                <a:latin typeface="Georgia"/>
                <a:ea typeface="+mj-ea"/>
                <a:cs typeface="Georgia"/>
              </a:defRPr>
            </a:lvl1pPr>
          </a:lstStyle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V. Transmission du certificat</a:t>
            </a:r>
            <a:b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fr-FR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fr-FR" sz="2400" dirty="0">
              <a:highlight>
                <a:srgbClr val="FFFF00"/>
              </a:highlight>
              <a:latin typeface="+mn-lt"/>
            </a:endParaRP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46D62643-6AF5-48A0-A40A-F14542A010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9250972"/>
              </p:ext>
            </p:extLst>
          </p:nvPr>
        </p:nvGraphicFramePr>
        <p:xfrm>
          <a:off x="871467" y="-576230"/>
          <a:ext cx="10616843" cy="6091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6598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E1CB080-8150-40E1-A8C3-198891B38E5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43C0AA-B0CD-442A-A3EF-A513328CBC42}"/>
              </a:ext>
            </a:extLst>
          </p:cNvPr>
          <p:cNvSpPr/>
          <p:nvPr/>
        </p:nvSpPr>
        <p:spPr>
          <a:xfrm>
            <a:off x="153064" y="312636"/>
            <a:ext cx="11355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00A8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Georgia"/>
              </a:rPr>
              <a:t>RESTONS EN CONTACT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92B13823-B042-4C70-BDA4-107EC43CCA4F}"/>
              </a:ext>
            </a:extLst>
          </p:cNvPr>
          <p:cNvGrpSpPr/>
          <p:nvPr/>
        </p:nvGrpSpPr>
        <p:grpSpPr>
          <a:xfrm>
            <a:off x="2806144" y="1057606"/>
            <a:ext cx="5864526" cy="4862870"/>
            <a:chOff x="3648481" y="1390647"/>
            <a:chExt cx="5864526" cy="4862870"/>
          </a:xfrm>
        </p:grpSpPr>
        <p:pic>
          <p:nvPicPr>
            <p:cNvPr id="6" name="Graphique 5" descr="Courrier">
              <a:extLst>
                <a:ext uri="{FF2B5EF4-FFF2-40B4-BE49-F238E27FC236}">
                  <a16:creationId xmlns:a16="http://schemas.microsoft.com/office/drawing/2014/main" id="{D5C52283-96EC-4F0F-986C-789E2717A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28908" y="2560676"/>
              <a:ext cx="569058" cy="548273"/>
            </a:xfrm>
            <a:prstGeom prst="rect">
              <a:avLst/>
            </a:prstGeom>
          </p:spPr>
        </p:pic>
        <p:pic>
          <p:nvPicPr>
            <p:cNvPr id="8" name="Graphique 7" descr="Centre d’appels">
              <a:extLst>
                <a:ext uri="{FF2B5EF4-FFF2-40B4-BE49-F238E27FC236}">
                  <a16:creationId xmlns:a16="http://schemas.microsoft.com/office/drawing/2014/main" id="{9263E7F8-6FC6-47D0-95C2-00B752505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134323" y="5070243"/>
              <a:ext cx="758228" cy="75822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8AF2D80-4D09-4465-BEB1-5CE202732B25}"/>
                </a:ext>
              </a:extLst>
            </p:cNvPr>
            <p:cNvSpPr/>
            <p:nvPr/>
          </p:nvSpPr>
          <p:spPr>
            <a:xfrm>
              <a:off x="3648481" y="1390647"/>
              <a:ext cx="5864526" cy="48628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bg2">
                      <a:lumMod val="75000"/>
                    </a:schemeClr>
                  </a:solidFill>
                </a:rPr>
                <a:t>Vous complétez un certificat de réalisation</a:t>
              </a:r>
            </a:p>
            <a:p>
              <a:pPr algn="ctr"/>
              <a:r>
                <a:rPr lang="fr-FR" sz="2000" b="1" dirty="0">
                  <a:solidFill>
                    <a:schemeClr val="bg2">
                      <a:lumMod val="75000"/>
                    </a:schemeClr>
                  </a:solidFill>
                </a:rPr>
                <a:t>en ligne et vous avez besoin d’aide ?</a:t>
              </a:r>
            </a:p>
            <a:p>
              <a:pPr algn="ctr"/>
              <a:endParaRPr lang="fr-FR" sz="20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ctr"/>
              <a:endParaRPr lang="fr-FR" sz="20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ctr"/>
              <a:endParaRPr lang="fr-FR" sz="14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ctr"/>
              <a:r>
                <a:rPr lang="fr-FR" b="1" dirty="0"/>
                <a:t>Laissez nous un message</a:t>
              </a:r>
            </a:p>
            <a:p>
              <a:pPr algn="ctr"/>
              <a:r>
                <a:rPr lang="fr-FR" b="1" dirty="0"/>
                <a:t> </a:t>
              </a:r>
              <a:endParaRPr lang="fr-FR" dirty="0"/>
            </a:p>
            <a:p>
              <a:pPr algn="ctr"/>
              <a:r>
                <a:rPr lang="fr-FR" b="1" dirty="0"/>
                <a:t>Rubrique « Mes échanges » dans la catégorie : </a:t>
              </a:r>
            </a:p>
            <a:p>
              <a:pPr algn="ctr"/>
              <a:r>
                <a:rPr lang="fr-FR" b="1" dirty="0"/>
                <a:t>« J’ai une question sur un règlement de frais et/ou de salaire et/ou sur le certificat de réalisation »</a:t>
              </a:r>
            </a:p>
            <a:p>
              <a:pPr algn="ctr"/>
              <a:endParaRPr lang="fr-FR" b="1" dirty="0">
                <a:solidFill>
                  <a:srgbClr val="10A8A9"/>
                </a:solidFill>
              </a:endParaRPr>
            </a:p>
            <a:p>
              <a:pPr algn="ctr"/>
              <a:r>
                <a:rPr lang="fr-FR" b="1" dirty="0"/>
                <a:t>OU</a:t>
              </a:r>
            </a:p>
            <a:p>
              <a:pPr algn="ctr"/>
              <a:endParaRPr lang="fr-FR" dirty="0"/>
            </a:p>
            <a:p>
              <a:pPr algn="ctr"/>
              <a:r>
                <a:rPr lang="fr-FR" b="1" dirty="0"/>
                <a:t>Appelez-nous</a:t>
              </a:r>
              <a:r>
                <a:rPr lang="fr-FR" dirty="0"/>
                <a:t> </a:t>
              </a:r>
            </a:p>
            <a:p>
              <a:pPr algn="ctr"/>
              <a:r>
                <a:rPr lang="fr-FR" b="1" dirty="0"/>
                <a:t>au 02.40.20.28.00</a:t>
              </a:r>
            </a:p>
            <a:p>
              <a:pPr algn="ctr"/>
              <a:r>
                <a:rPr lang="fr-FR" b="1" dirty="0"/>
                <a:t>Puis tapez 2</a:t>
              </a:r>
              <a:endParaRPr lang="fr-FR" dirty="0"/>
            </a:p>
          </p:txBody>
        </p:sp>
      </p:grpSp>
      <p:sp>
        <p:nvSpPr>
          <p:cNvPr id="10" name="Bulle narrative : ronde 9">
            <a:extLst>
              <a:ext uri="{FF2B5EF4-FFF2-40B4-BE49-F238E27FC236}">
                <a16:creationId xmlns:a16="http://schemas.microsoft.com/office/drawing/2014/main" id="{416B82DC-8495-4DD5-B619-2AF14483252E}"/>
              </a:ext>
            </a:extLst>
          </p:cNvPr>
          <p:cNvSpPr/>
          <p:nvPr/>
        </p:nvSpPr>
        <p:spPr>
          <a:xfrm>
            <a:off x="8670670" y="765763"/>
            <a:ext cx="1049868" cy="962759"/>
          </a:xfrm>
          <a:prstGeom prst="wedgeEllipseCallout">
            <a:avLst>
              <a:gd name="adj1" fmla="val -60801"/>
              <a:gd name="adj2" fmla="val 45343"/>
            </a:avLst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bg2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8226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1078B3-93BF-42D0-A1DB-CB51BD784466}"/>
              </a:ext>
            </a:extLst>
          </p:cNvPr>
          <p:cNvSpPr/>
          <p:nvPr/>
        </p:nvSpPr>
        <p:spPr>
          <a:xfrm>
            <a:off x="-1009652" y="305542"/>
            <a:ext cx="12057952" cy="58477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/>
            <a:r>
              <a:rPr lang="fr-FR" sz="3200" dirty="0">
                <a:solidFill>
                  <a:srgbClr val="00A1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AVANT-PROPOS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57960A6-09A6-421F-A317-DB7C9C99D01E}"/>
              </a:ext>
            </a:extLst>
          </p:cNvPr>
          <p:cNvSpPr txBox="1">
            <a:spLocks/>
          </p:cNvSpPr>
          <p:nvPr/>
        </p:nvSpPr>
        <p:spPr>
          <a:xfrm>
            <a:off x="1921515" y="1426128"/>
            <a:ext cx="8170441" cy="3800213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fr-FR" sz="2800" i="1" dirty="0"/>
          </a:p>
          <a:p>
            <a:pPr algn="just"/>
            <a:r>
              <a:rPr lang="fr-FR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Dans un contexte de dématérialisation, </a:t>
            </a:r>
          </a:p>
          <a:p>
            <a:pPr algn="just"/>
            <a:r>
              <a:rPr lang="fr-FR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Les équipes de Transitions Pro PDL ont souhaité mettre en place le certificat de réalisation dématérialisé.</a:t>
            </a:r>
          </a:p>
          <a:p>
            <a:pPr algn="just"/>
            <a:endParaRPr lang="fr-FR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endParaRPr lang="fr-FR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fr-FR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Ceci dans le but de simplifier le traitement de vos dossiers et de sécuriser les données.</a:t>
            </a:r>
          </a:p>
          <a:p>
            <a:pPr algn="just"/>
            <a:endParaRPr lang="fr-FR" sz="2000" dirty="0"/>
          </a:p>
          <a:p>
            <a:pPr algn="just"/>
            <a:endParaRPr lang="fr-FR" sz="2000" dirty="0"/>
          </a:p>
          <a:p>
            <a:pPr algn="ctr"/>
            <a:r>
              <a:rPr lang="fr-FR" sz="2000" i="1" dirty="0"/>
              <a:t>  Simple - Economique – Sécurisé – Rapide – Accessible 24h/24h</a:t>
            </a:r>
          </a:p>
          <a:p>
            <a:pPr algn="just"/>
            <a:endParaRPr lang="fr-FR" sz="2397" dirty="0"/>
          </a:p>
          <a:p>
            <a:endParaRPr lang="fr-FR" sz="2397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3D73BA-4890-4325-BBAD-268767C140E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684000" y="2130346"/>
            <a:ext cx="508000" cy="2597308"/>
          </a:xfrm>
        </p:spPr>
        <p:txBody>
          <a:bodyPr/>
          <a:lstStyle/>
          <a:p>
            <a:fld id="{B6F15528-21DE-4FAA-801E-634DDDAF4B2B}" type="slidenum">
              <a:rPr lang="fr-FR" smtClean="0">
                <a:solidFill>
                  <a:schemeClr val="tx1"/>
                </a:solidFill>
              </a:rPr>
              <a:pPr/>
              <a:t>2</a:t>
            </a:fld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FB3A94D-B66C-4C8D-8AB7-35CA638FD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515" y="4295164"/>
            <a:ext cx="520731" cy="51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8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0401980-6EB9-4D5A-B270-6DA09412C85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3</a:t>
            </a:fld>
            <a:endParaRPr lang="fr-FR" dirty="0"/>
          </a:p>
        </p:txBody>
      </p:sp>
      <p:graphicFrame>
        <p:nvGraphicFramePr>
          <p:cNvPr id="16" name="Diagramme 15">
            <a:extLst>
              <a:ext uri="{FF2B5EF4-FFF2-40B4-BE49-F238E27FC236}">
                <a16:creationId xmlns:a16="http://schemas.microsoft.com/office/drawing/2014/main" id="{091E9D3A-DB15-4131-90AD-F0BC089717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4961395"/>
              </p:ext>
            </p:extLst>
          </p:nvPr>
        </p:nvGraphicFramePr>
        <p:xfrm>
          <a:off x="389106" y="777655"/>
          <a:ext cx="8453337" cy="5865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ZoneTexte 16">
            <a:extLst>
              <a:ext uri="{FF2B5EF4-FFF2-40B4-BE49-F238E27FC236}">
                <a16:creationId xmlns:a16="http://schemas.microsoft.com/office/drawing/2014/main" id="{A299B975-40DB-4D7D-AA93-A2C5BA1FC54F}"/>
              </a:ext>
            </a:extLst>
          </p:cNvPr>
          <p:cNvSpPr txBox="1"/>
          <p:nvPr/>
        </p:nvSpPr>
        <p:spPr>
          <a:xfrm>
            <a:off x="716603" y="1216655"/>
            <a:ext cx="651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1</a:t>
            </a:r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id="{0CB9BAF1-E8DA-4723-8F02-53475365EE1B}"/>
              </a:ext>
            </a:extLst>
          </p:cNvPr>
          <p:cNvSpPr txBox="1"/>
          <p:nvPr/>
        </p:nvSpPr>
        <p:spPr>
          <a:xfrm>
            <a:off x="1261352" y="2291395"/>
            <a:ext cx="651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2</a:t>
            </a: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547CFF66-EBCF-4717-AFB8-4EC3DBAF8A53}"/>
              </a:ext>
            </a:extLst>
          </p:cNvPr>
          <p:cNvSpPr txBox="1"/>
          <p:nvPr/>
        </p:nvSpPr>
        <p:spPr>
          <a:xfrm>
            <a:off x="1446179" y="3418202"/>
            <a:ext cx="651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3</a:t>
            </a: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BE1519A8-2F92-456F-B2E3-B76B9236FB84}"/>
              </a:ext>
            </a:extLst>
          </p:cNvPr>
          <p:cNvSpPr txBox="1"/>
          <p:nvPr/>
        </p:nvSpPr>
        <p:spPr>
          <a:xfrm>
            <a:off x="1261352" y="4545009"/>
            <a:ext cx="651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4</a:t>
            </a:r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id="{0C1924E3-23C7-473D-9E21-69CB94470C3E}"/>
              </a:ext>
            </a:extLst>
          </p:cNvPr>
          <p:cNvSpPr txBox="1"/>
          <p:nvPr/>
        </p:nvSpPr>
        <p:spPr>
          <a:xfrm>
            <a:off x="609599" y="5641345"/>
            <a:ext cx="651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 5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D152C77-BFDA-49D8-A912-C6E8CFAABCDF}"/>
              </a:ext>
            </a:extLst>
          </p:cNvPr>
          <p:cNvSpPr/>
          <p:nvPr/>
        </p:nvSpPr>
        <p:spPr>
          <a:xfrm>
            <a:off x="389106" y="339073"/>
            <a:ext cx="10659194" cy="58477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fr-FR" sz="3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SOMMAIRE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0117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2A78B60D-E353-42A7-B2E8-D0220EBF0A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0832" y="422309"/>
            <a:ext cx="11470511" cy="64792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FR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I. Le parcours</a:t>
            </a:r>
          </a:p>
        </p:txBody>
      </p:sp>
      <p:sp>
        <p:nvSpPr>
          <p:cNvPr id="94" name="Flèche : droite 93">
            <a:extLst>
              <a:ext uri="{FF2B5EF4-FFF2-40B4-BE49-F238E27FC236}">
                <a16:creationId xmlns:a16="http://schemas.microsoft.com/office/drawing/2014/main" id="{FBFD1A2B-BB95-4221-B3F6-55A6BB71D754}"/>
              </a:ext>
            </a:extLst>
          </p:cNvPr>
          <p:cNvSpPr/>
          <p:nvPr/>
        </p:nvSpPr>
        <p:spPr>
          <a:xfrm>
            <a:off x="28932" y="4129031"/>
            <a:ext cx="12093471" cy="285750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>
            <a:hlinkClick r:id="rId10" action="ppaction://hlinksldjump"/>
            <a:extLst>
              <a:ext uri="{FF2B5EF4-FFF2-40B4-BE49-F238E27FC236}">
                <a16:creationId xmlns:a16="http://schemas.microsoft.com/office/drawing/2014/main" id="{3440CAD6-BE79-49F8-ABB0-11C45214672E}"/>
              </a:ext>
            </a:extLst>
          </p:cNvPr>
          <p:cNvSpPr/>
          <p:nvPr/>
        </p:nvSpPr>
        <p:spPr>
          <a:xfrm>
            <a:off x="1204692" y="3965002"/>
            <a:ext cx="540000" cy="540000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96" name="Ellipse 95">
            <a:hlinkClick r:id="rId11" action="ppaction://hlinksldjump"/>
            <a:extLst>
              <a:ext uri="{FF2B5EF4-FFF2-40B4-BE49-F238E27FC236}">
                <a16:creationId xmlns:a16="http://schemas.microsoft.com/office/drawing/2014/main" id="{DACBE049-56F3-426D-9256-81D4683C2AF9}"/>
              </a:ext>
            </a:extLst>
          </p:cNvPr>
          <p:cNvSpPr/>
          <p:nvPr/>
        </p:nvSpPr>
        <p:spPr>
          <a:xfrm>
            <a:off x="2770619" y="3965002"/>
            <a:ext cx="540000" cy="540000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97" name="Ellipse 96">
            <a:hlinkClick r:id="rId12" action="ppaction://hlinksldjump"/>
            <a:extLst>
              <a:ext uri="{FF2B5EF4-FFF2-40B4-BE49-F238E27FC236}">
                <a16:creationId xmlns:a16="http://schemas.microsoft.com/office/drawing/2014/main" id="{DE2A457C-39A4-4565-833E-7E7C76E87B3D}"/>
              </a:ext>
            </a:extLst>
          </p:cNvPr>
          <p:cNvSpPr/>
          <p:nvPr/>
        </p:nvSpPr>
        <p:spPr>
          <a:xfrm>
            <a:off x="4200972" y="3960224"/>
            <a:ext cx="540000" cy="540000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pic>
        <p:nvPicPr>
          <p:cNvPr id="105" name="Graphique 104" descr="Double geste d’appui">
            <a:extLst>
              <a:ext uri="{FF2B5EF4-FFF2-40B4-BE49-F238E27FC236}">
                <a16:creationId xmlns:a16="http://schemas.microsoft.com/office/drawing/2014/main" id="{40681E24-CE61-4BD8-B11F-BAC44EC9E5B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398761" y="395849"/>
            <a:ext cx="527136" cy="527136"/>
          </a:xfrm>
          <a:prstGeom prst="rect">
            <a:avLst/>
          </a:prstGeom>
        </p:spPr>
      </p:pic>
      <p:sp>
        <p:nvSpPr>
          <p:cNvPr id="141" name="Ellipse 140">
            <a:hlinkClick r:id="rId15" action="ppaction://hlinksldjump"/>
            <a:extLst>
              <a:ext uri="{FF2B5EF4-FFF2-40B4-BE49-F238E27FC236}">
                <a16:creationId xmlns:a16="http://schemas.microsoft.com/office/drawing/2014/main" id="{1BEF5913-06AB-48D6-9F0A-F256E8C1A42B}"/>
              </a:ext>
            </a:extLst>
          </p:cNvPr>
          <p:cNvSpPr/>
          <p:nvPr/>
        </p:nvSpPr>
        <p:spPr>
          <a:xfrm>
            <a:off x="8972858" y="3965494"/>
            <a:ext cx="540000" cy="540000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</p:txBody>
      </p:sp>
      <p:sp>
        <p:nvSpPr>
          <p:cNvPr id="142" name="Ellipse 141">
            <a:hlinkClick r:id="rId16" action="ppaction://hlinksldjump"/>
            <a:extLst>
              <a:ext uri="{FF2B5EF4-FFF2-40B4-BE49-F238E27FC236}">
                <a16:creationId xmlns:a16="http://schemas.microsoft.com/office/drawing/2014/main" id="{4707C3C4-BE37-4A28-82E1-E5B8F36763B6}"/>
              </a:ext>
            </a:extLst>
          </p:cNvPr>
          <p:cNvSpPr/>
          <p:nvPr/>
        </p:nvSpPr>
        <p:spPr>
          <a:xfrm>
            <a:off x="10412509" y="3958413"/>
            <a:ext cx="540000" cy="540000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</p:txBody>
      </p:sp>
      <p:sp>
        <p:nvSpPr>
          <p:cNvPr id="144" name="Ellipse 143">
            <a:hlinkClick r:id="rId12" action="ppaction://hlinksldjump"/>
            <a:extLst>
              <a:ext uri="{FF2B5EF4-FFF2-40B4-BE49-F238E27FC236}">
                <a16:creationId xmlns:a16="http://schemas.microsoft.com/office/drawing/2014/main" id="{99B911C6-692F-4092-83BF-584110D4D75B}"/>
              </a:ext>
            </a:extLst>
          </p:cNvPr>
          <p:cNvSpPr/>
          <p:nvPr/>
        </p:nvSpPr>
        <p:spPr>
          <a:xfrm>
            <a:off x="5649104" y="3960224"/>
            <a:ext cx="540000" cy="540000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145" name="Ellipse 144">
            <a:hlinkClick r:id="rId16" action="ppaction://hlinksldjump"/>
            <a:extLst>
              <a:ext uri="{FF2B5EF4-FFF2-40B4-BE49-F238E27FC236}">
                <a16:creationId xmlns:a16="http://schemas.microsoft.com/office/drawing/2014/main" id="{B9A53F73-EFD9-48C6-AFB2-57343075E66E}"/>
              </a:ext>
            </a:extLst>
          </p:cNvPr>
          <p:cNvSpPr/>
          <p:nvPr/>
        </p:nvSpPr>
        <p:spPr>
          <a:xfrm>
            <a:off x="7402146" y="3957233"/>
            <a:ext cx="540000" cy="540000"/>
          </a:xfrm>
          <a:prstGeom prst="ellipse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grpSp>
        <p:nvGrpSpPr>
          <p:cNvPr id="177" name="BOUTON - OF NOK">
            <a:extLst>
              <a:ext uri="{FF2B5EF4-FFF2-40B4-BE49-F238E27FC236}">
                <a16:creationId xmlns:a16="http://schemas.microsoft.com/office/drawing/2014/main" id="{E37C8009-C0E7-449B-866B-F9CA5F809521}"/>
              </a:ext>
            </a:extLst>
          </p:cNvPr>
          <p:cNvGrpSpPr/>
          <p:nvPr/>
        </p:nvGrpSpPr>
        <p:grpSpPr>
          <a:xfrm>
            <a:off x="5479913" y="4502145"/>
            <a:ext cx="240653" cy="246394"/>
            <a:chOff x="4786560" y="3437880"/>
            <a:chExt cx="240653" cy="246394"/>
          </a:xfrm>
        </p:grpSpPr>
        <p:sp>
          <p:nvSpPr>
            <p:cNvPr id="178" name="Ellipse 177">
              <a:extLst>
                <a:ext uri="{FF2B5EF4-FFF2-40B4-BE49-F238E27FC236}">
                  <a16:creationId xmlns:a16="http://schemas.microsoft.com/office/drawing/2014/main" id="{77C14137-E20A-4B87-96E4-DA1456BBA49F}"/>
                </a:ext>
              </a:extLst>
            </p:cNvPr>
            <p:cNvSpPr/>
            <p:nvPr/>
          </p:nvSpPr>
          <p:spPr>
            <a:xfrm>
              <a:off x="4786560" y="3437880"/>
              <a:ext cx="240653" cy="24639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9" name="Image 178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FBFD0EBD-DF5A-41C2-AB6C-3272711BB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09926" y="3464116"/>
              <a:ext cx="193920" cy="193920"/>
            </a:xfrm>
            <a:prstGeom prst="rect">
              <a:avLst/>
            </a:prstGeom>
          </p:spPr>
        </p:pic>
      </p:grpSp>
      <p:sp>
        <p:nvSpPr>
          <p:cNvPr id="34" name="Légende : double flèche courbée sans bordure 33">
            <a:extLst>
              <a:ext uri="{FF2B5EF4-FFF2-40B4-BE49-F238E27FC236}">
                <a16:creationId xmlns:a16="http://schemas.microsoft.com/office/drawing/2014/main" id="{BB5D8023-41DC-4E82-8EBC-6C54571E2156}"/>
              </a:ext>
            </a:extLst>
          </p:cNvPr>
          <p:cNvSpPr/>
          <p:nvPr/>
        </p:nvSpPr>
        <p:spPr>
          <a:xfrm>
            <a:off x="5553351" y="3512397"/>
            <a:ext cx="914400" cy="612648"/>
          </a:xfrm>
          <a:prstGeom prst="callout3">
            <a:avLst>
              <a:gd name="adj1" fmla="val 157922"/>
              <a:gd name="adj2" fmla="val 4786"/>
              <a:gd name="adj3" fmla="val 53335"/>
              <a:gd name="adj4" fmla="val 5133"/>
              <a:gd name="adj5" fmla="val 52407"/>
              <a:gd name="adj6" fmla="val -74869"/>
              <a:gd name="adj7" fmla="val 12509"/>
              <a:gd name="adj8" fmla="val -75222"/>
            </a:avLst>
          </a:prstGeom>
          <a:noFill/>
          <a:ln w="19050">
            <a:solidFill>
              <a:srgbClr val="C00000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2" name="Légende : double flèche courbée sans bordure 181">
            <a:extLst>
              <a:ext uri="{FF2B5EF4-FFF2-40B4-BE49-F238E27FC236}">
                <a16:creationId xmlns:a16="http://schemas.microsoft.com/office/drawing/2014/main" id="{F10B07B0-76E5-4F74-9421-ECF6E31B17A0}"/>
              </a:ext>
            </a:extLst>
          </p:cNvPr>
          <p:cNvSpPr/>
          <p:nvPr/>
        </p:nvSpPr>
        <p:spPr>
          <a:xfrm flipH="1">
            <a:off x="5521140" y="2881118"/>
            <a:ext cx="914400" cy="612648"/>
          </a:xfrm>
          <a:prstGeom prst="callout3">
            <a:avLst>
              <a:gd name="adj1" fmla="val 255293"/>
              <a:gd name="adj2" fmla="val 2035"/>
              <a:gd name="adj3" fmla="val 161041"/>
              <a:gd name="adj4" fmla="val 3599"/>
              <a:gd name="adj5" fmla="val 160262"/>
              <a:gd name="adj6" fmla="val -85793"/>
              <a:gd name="adj7" fmla="val 116861"/>
              <a:gd name="adj8" fmla="val -85450"/>
            </a:avLst>
          </a:prstGeom>
          <a:noFill/>
          <a:ln w="19050">
            <a:solidFill>
              <a:srgbClr val="3F8A54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0401980-6EB9-4D5A-B270-6DA09412C85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4</a:t>
            </a:fld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10D79818-92A7-47DC-AA38-F0127002B56D}"/>
              </a:ext>
            </a:extLst>
          </p:cNvPr>
          <p:cNvGrpSpPr/>
          <p:nvPr/>
        </p:nvGrpSpPr>
        <p:grpSpPr>
          <a:xfrm>
            <a:off x="464171" y="586061"/>
            <a:ext cx="11028338" cy="5685877"/>
            <a:chOff x="440721" y="425152"/>
            <a:chExt cx="11028338" cy="5685877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7614EFCD-C17B-4E2C-ACF0-3AAC07A28149}"/>
                </a:ext>
              </a:extLst>
            </p:cNvPr>
            <p:cNvGrpSpPr/>
            <p:nvPr/>
          </p:nvGrpSpPr>
          <p:grpSpPr>
            <a:xfrm>
              <a:off x="2194340" y="4618592"/>
              <a:ext cx="1609355" cy="1492437"/>
              <a:chOff x="4927083" y="4358995"/>
              <a:chExt cx="1440001" cy="1492437"/>
            </a:xfrm>
          </p:grpSpPr>
          <p:sp>
            <p:nvSpPr>
              <p:cNvPr id="99" name="Légende : encadrée 98">
                <a:extLst>
                  <a:ext uri="{FF2B5EF4-FFF2-40B4-BE49-F238E27FC236}">
                    <a16:creationId xmlns:a16="http://schemas.microsoft.com/office/drawing/2014/main" id="{8D3CE8D7-5280-4F11-839A-D8D556077986}"/>
                  </a:ext>
                </a:extLst>
              </p:cNvPr>
              <p:cNvSpPr/>
              <p:nvPr>
                <p:custDataLst>
                  <p:tags r:id="rId8"/>
                </p:custDataLst>
              </p:nvPr>
            </p:nvSpPr>
            <p:spPr>
              <a:xfrm>
                <a:off x="4927084" y="4771432"/>
                <a:ext cx="1440000" cy="1080000"/>
              </a:xfrm>
              <a:prstGeom prst="borderCallout1">
                <a:avLst>
                  <a:gd name="adj1" fmla="val -35112"/>
                  <a:gd name="adj2" fmla="val 49875"/>
                  <a:gd name="adj3" fmla="val -63471"/>
                  <a:gd name="adj4" fmla="val 50007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08000" rtlCol="0" anchor="ctr"/>
              <a:lstStyle/>
              <a:p>
                <a:pPr algn="ctr">
                  <a:lnSpc>
                    <a:spcPct val="90000"/>
                  </a:lnSpc>
                </a:pPr>
                <a:endParaRPr lang="fr-FR" sz="12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fr-FR" sz="1200" dirty="0">
                    <a:solidFill>
                      <a:schemeClr val="tx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L’organisme saisie sur son espace les heures réalisées 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fr-FR" sz="1200" dirty="0">
                    <a:solidFill>
                      <a:schemeClr val="tx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(par jour/mois concerné)</a:t>
                </a:r>
              </a:p>
              <a:p>
                <a:pPr algn="ctr">
                  <a:lnSpc>
                    <a:spcPct val="90000"/>
                  </a:lnSpc>
                </a:pPr>
                <a:endParaRPr lang="fr-FR" sz="12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1" name="Rectangle : avec coins arrondis en haut 100">
                <a:extLst>
                  <a:ext uri="{FF2B5EF4-FFF2-40B4-BE49-F238E27FC236}">
                    <a16:creationId xmlns:a16="http://schemas.microsoft.com/office/drawing/2014/main" id="{555BAFA9-0AD1-42D9-9957-F9CE9345ABDB}"/>
                  </a:ext>
                </a:extLst>
              </p:cNvPr>
              <p:cNvSpPr/>
              <p:nvPr/>
            </p:nvSpPr>
            <p:spPr>
              <a:xfrm>
                <a:off x="4927083" y="4358995"/>
                <a:ext cx="1440000" cy="415389"/>
              </a:xfrm>
              <a:prstGeom prst="round2Same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fr-FR" sz="1600" b="1" dirty="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ETAPE 2</a:t>
                </a:r>
              </a:p>
            </p:txBody>
          </p:sp>
        </p:grp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656FF987-BE73-4902-A609-89E8A55A9767}"/>
                </a:ext>
              </a:extLst>
            </p:cNvPr>
            <p:cNvGrpSpPr/>
            <p:nvPr/>
          </p:nvGrpSpPr>
          <p:grpSpPr>
            <a:xfrm>
              <a:off x="9849059" y="1662411"/>
              <a:ext cx="1620000" cy="1722486"/>
              <a:chOff x="3238254" y="1253684"/>
              <a:chExt cx="1440000" cy="1675388"/>
            </a:xfrm>
          </p:grpSpPr>
          <p:sp>
            <p:nvSpPr>
              <p:cNvPr id="107" name="Légende : encadrée 106">
                <a:extLst>
                  <a:ext uri="{FF2B5EF4-FFF2-40B4-BE49-F238E27FC236}">
                    <a16:creationId xmlns:a16="http://schemas.microsoft.com/office/drawing/2014/main" id="{E56A981C-187A-4CE7-BD79-C116AC513085}"/>
                  </a:ext>
                </a:extLst>
              </p:cNvPr>
              <p:cNvSpPr/>
              <p:nvPr>
                <p:custDataLst>
                  <p:tags r:id="rId7"/>
                </p:custDataLst>
              </p:nvPr>
            </p:nvSpPr>
            <p:spPr>
              <a:xfrm>
                <a:off x="3238254" y="1669072"/>
                <a:ext cx="1440000" cy="1260000"/>
              </a:xfrm>
              <a:prstGeom prst="borderCallout1">
                <a:avLst>
                  <a:gd name="adj1" fmla="val 99864"/>
                  <a:gd name="adj2" fmla="val 49942"/>
                  <a:gd name="adj3" fmla="val 130965"/>
                  <a:gd name="adj4" fmla="val 4978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08000" rIns="36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fr-FR" sz="1200" dirty="0">
                    <a:solidFill>
                      <a:schemeClr val="tx2"/>
                    </a:solidFill>
                    <a:latin typeface="Open Sans" panose="020B0606030504020204" pitchFamily="34" charset="0"/>
                  </a:rPr>
                  <a:t>Transmission du Certificat de réalisation à Transitions Pro PDL</a:t>
                </a:r>
              </a:p>
              <a:p>
                <a:pPr algn="ctr">
                  <a:lnSpc>
                    <a:spcPct val="90000"/>
                  </a:lnSpc>
                </a:pPr>
                <a:endParaRPr lang="fr-FR" sz="12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9" name="Rectangle : avec coins arrondis en haut 108">
                <a:extLst>
                  <a:ext uri="{FF2B5EF4-FFF2-40B4-BE49-F238E27FC236}">
                    <a16:creationId xmlns:a16="http://schemas.microsoft.com/office/drawing/2014/main" id="{68F6AE6C-C373-41C8-8CF0-622162B3B6D9}"/>
                  </a:ext>
                </a:extLst>
              </p:cNvPr>
              <p:cNvSpPr/>
              <p:nvPr/>
            </p:nvSpPr>
            <p:spPr>
              <a:xfrm>
                <a:off x="3238254" y="1253684"/>
                <a:ext cx="1440000" cy="415389"/>
              </a:xfrm>
              <a:prstGeom prst="round2Same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fr-FR" sz="16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ETAPE 7</a:t>
                </a:r>
              </a:p>
            </p:txBody>
          </p:sp>
        </p:grpSp>
        <p:pic>
          <p:nvPicPr>
            <p:cNvPr id="158" name="Image 157" descr="Une image contenant signe, pièce, dessin&#10;&#10;Description générée automatiquement">
              <a:extLst>
                <a:ext uri="{FF2B5EF4-FFF2-40B4-BE49-F238E27FC236}">
                  <a16:creationId xmlns:a16="http://schemas.microsoft.com/office/drawing/2014/main" id="{0494D799-65E1-43CA-9CB5-B6FF80831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2385" y="4414424"/>
              <a:ext cx="459140" cy="45850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7" name="Image 166">
              <a:extLst>
                <a:ext uri="{FF2B5EF4-FFF2-40B4-BE49-F238E27FC236}">
                  <a16:creationId xmlns:a16="http://schemas.microsoft.com/office/drawing/2014/main" id="{1471704D-B956-4EDE-98E6-49E7E6EB9F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812" t="-289" r="-9109"/>
            <a:stretch/>
          </p:blipFill>
          <p:spPr>
            <a:xfrm>
              <a:off x="9609434" y="1515024"/>
              <a:ext cx="485138" cy="4572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68" name="BOUTON - OF OK">
              <a:extLst>
                <a:ext uri="{FF2B5EF4-FFF2-40B4-BE49-F238E27FC236}">
                  <a16:creationId xmlns:a16="http://schemas.microsoft.com/office/drawing/2014/main" id="{A772C739-4E29-43EA-82C4-BDAA1C0CFEBD}"/>
                </a:ext>
              </a:extLst>
            </p:cNvPr>
            <p:cNvGrpSpPr/>
            <p:nvPr/>
          </p:nvGrpSpPr>
          <p:grpSpPr>
            <a:xfrm>
              <a:off x="7876709" y="1410722"/>
              <a:ext cx="240653" cy="246394"/>
              <a:chOff x="4786560" y="2941593"/>
              <a:chExt cx="240653" cy="246394"/>
            </a:xfrm>
          </p:grpSpPr>
          <p:sp>
            <p:nvSpPr>
              <p:cNvPr id="169" name="Ellipse 168">
                <a:extLst>
                  <a:ext uri="{FF2B5EF4-FFF2-40B4-BE49-F238E27FC236}">
                    <a16:creationId xmlns:a16="http://schemas.microsoft.com/office/drawing/2014/main" id="{CAC7E455-4D7B-4EAA-A206-C020F35D0793}"/>
                  </a:ext>
                </a:extLst>
              </p:cNvPr>
              <p:cNvSpPr/>
              <p:nvPr/>
            </p:nvSpPr>
            <p:spPr>
              <a:xfrm>
                <a:off x="4786560" y="2941593"/>
                <a:ext cx="240653" cy="246394"/>
              </a:xfrm>
              <a:prstGeom prst="ellipse">
                <a:avLst/>
              </a:prstGeom>
              <a:solidFill>
                <a:srgbClr val="3E885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70" name="Image 169" descr="Une image contenant dessin&#10;&#10;Description générée automatiquement">
                <a:extLst>
                  <a:ext uri="{FF2B5EF4-FFF2-40B4-BE49-F238E27FC236}">
                    <a16:creationId xmlns:a16="http://schemas.microsoft.com/office/drawing/2014/main" id="{1EBC55BF-54CA-4BB8-B869-FB81551F10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09926" y="2959190"/>
                <a:ext cx="193920" cy="193920"/>
              </a:xfrm>
              <a:prstGeom prst="rect">
                <a:avLst/>
              </a:prstGeom>
            </p:spPr>
          </p:pic>
        </p:grpSp>
        <p:grpSp>
          <p:nvGrpSpPr>
            <p:cNvPr id="171" name="BOUTON - OF NOK">
              <a:extLst>
                <a:ext uri="{FF2B5EF4-FFF2-40B4-BE49-F238E27FC236}">
                  <a16:creationId xmlns:a16="http://schemas.microsoft.com/office/drawing/2014/main" id="{C226B154-1837-4331-96E9-F2F10CCABE83}"/>
                </a:ext>
              </a:extLst>
            </p:cNvPr>
            <p:cNvGrpSpPr/>
            <p:nvPr/>
          </p:nvGrpSpPr>
          <p:grpSpPr>
            <a:xfrm>
              <a:off x="7290497" y="1402633"/>
              <a:ext cx="240653" cy="246394"/>
              <a:chOff x="4786560" y="3437880"/>
              <a:chExt cx="240653" cy="246394"/>
            </a:xfrm>
          </p:grpSpPr>
          <p:sp>
            <p:nvSpPr>
              <p:cNvPr id="172" name="Ellipse 171">
                <a:extLst>
                  <a:ext uri="{FF2B5EF4-FFF2-40B4-BE49-F238E27FC236}">
                    <a16:creationId xmlns:a16="http://schemas.microsoft.com/office/drawing/2014/main" id="{D5CA3DBF-4A4B-427E-A4E3-DA3781CD8087}"/>
                  </a:ext>
                </a:extLst>
              </p:cNvPr>
              <p:cNvSpPr/>
              <p:nvPr/>
            </p:nvSpPr>
            <p:spPr>
              <a:xfrm>
                <a:off x="4786560" y="3437880"/>
                <a:ext cx="240653" cy="24639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73" name="Image 172" descr="Une image contenant dessin&#10;&#10;Description générée automatiquement">
                <a:extLst>
                  <a:ext uri="{FF2B5EF4-FFF2-40B4-BE49-F238E27FC236}">
                    <a16:creationId xmlns:a16="http://schemas.microsoft.com/office/drawing/2014/main" id="{DBF4CF1D-FB25-4908-AC99-B7847AF956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09926" y="3464116"/>
                <a:ext cx="193920" cy="193920"/>
              </a:xfrm>
              <a:prstGeom prst="rect">
                <a:avLst/>
              </a:prstGeom>
            </p:spPr>
          </p:pic>
        </p:grpSp>
        <p:grpSp>
          <p:nvGrpSpPr>
            <p:cNvPr id="174" name="BOUTON - OF OK">
              <a:extLst>
                <a:ext uri="{FF2B5EF4-FFF2-40B4-BE49-F238E27FC236}">
                  <a16:creationId xmlns:a16="http://schemas.microsoft.com/office/drawing/2014/main" id="{C6A619CD-8354-4DD9-8B3B-99EA19EE2B3F}"/>
                </a:ext>
              </a:extLst>
            </p:cNvPr>
            <p:cNvGrpSpPr/>
            <p:nvPr/>
          </p:nvGrpSpPr>
          <p:grpSpPr>
            <a:xfrm>
              <a:off x="6266683" y="4341237"/>
              <a:ext cx="240653" cy="246394"/>
              <a:chOff x="4786560" y="2941593"/>
              <a:chExt cx="240653" cy="246394"/>
            </a:xfrm>
          </p:grpSpPr>
          <p:sp>
            <p:nvSpPr>
              <p:cNvPr id="175" name="Ellipse 174">
                <a:extLst>
                  <a:ext uri="{FF2B5EF4-FFF2-40B4-BE49-F238E27FC236}">
                    <a16:creationId xmlns:a16="http://schemas.microsoft.com/office/drawing/2014/main" id="{2F08D111-A71A-450E-89B5-5688DF4FC88C}"/>
                  </a:ext>
                </a:extLst>
              </p:cNvPr>
              <p:cNvSpPr/>
              <p:nvPr/>
            </p:nvSpPr>
            <p:spPr>
              <a:xfrm>
                <a:off x="4786560" y="2941593"/>
                <a:ext cx="240653" cy="246394"/>
              </a:xfrm>
              <a:prstGeom prst="ellipse">
                <a:avLst/>
              </a:prstGeom>
              <a:solidFill>
                <a:srgbClr val="3E885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76" name="Image 175" descr="Une image contenant dessin&#10;&#10;Description générée automatiquement">
                <a:extLst>
                  <a:ext uri="{FF2B5EF4-FFF2-40B4-BE49-F238E27FC236}">
                    <a16:creationId xmlns:a16="http://schemas.microsoft.com/office/drawing/2014/main" id="{3FB51C9E-4C7F-415D-A133-5249EA948E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09926" y="2967829"/>
                <a:ext cx="193920" cy="193920"/>
              </a:xfrm>
              <a:prstGeom prst="rect">
                <a:avLst/>
              </a:prstGeom>
            </p:spPr>
          </p:pic>
        </p:grpSp>
        <p:sp>
          <p:nvSpPr>
            <p:cNvPr id="180" name="Légende : double flèche courbée sans bordure 179">
              <a:extLst>
                <a:ext uri="{FF2B5EF4-FFF2-40B4-BE49-F238E27FC236}">
                  <a16:creationId xmlns:a16="http://schemas.microsoft.com/office/drawing/2014/main" id="{22607535-42CD-4F51-9B03-AAC4D9811C87}"/>
                </a:ext>
              </a:extLst>
            </p:cNvPr>
            <p:cNvSpPr/>
            <p:nvPr/>
          </p:nvSpPr>
          <p:spPr>
            <a:xfrm>
              <a:off x="8375614" y="425152"/>
              <a:ext cx="914400" cy="612648"/>
            </a:xfrm>
            <a:prstGeom prst="callout3">
              <a:avLst>
                <a:gd name="adj1" fmla="val 156703"/>
                <a:gd name="adj2" fmla="val -106222"/>
                <a:gd name="adj3" fmla="val 134207"/>
                <a:gd name="adj4" fmla="val -105876"/>
                <a:gd name="adj5" fmla="val 134796"/>
                <a:gd name="adj6" fmla="val -371974"/>
                <a:gd name="adj7" fmla="val 204237"/>
                <a:gd name="adj8" fmla="val -371800"/>
              </a:avLst>
            </a:prstGeom>
            <a:noFill/>
            <a:ln w="19050">
              <a:solidFill>
                <a:srgbClr val="C00000"/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1" name="Légende : double flèche courbée sans bordure 180">
              <a:extLst>
                <a:ext uri="{FF2B5EF4-FFF2-40B4-BE49-F238E27FC236}">
                  <a16:creationId xmlns:a16="http://schemas.microsoft.com/office/drawing/2014/main" id="{6C70D1A1-C21F-457B-B7D4-BCDD02A5F0D1}"/>
                </a:ext>
              </a:extLst>
            </p:cNvPr>
            <p:cNvSpPr/>
            <p:nvPr/>
          </p:nvSpPr>
          <p:spPr>
            <a:xfrm>
              <a:off x="7946076" y="450201"/>
              <a:ext cx="914400" cy="612648"/>
            </a:xfrm>
            <a:prstGeom prst="callout3">
              <a:avLst>
                <a:gd name="adj1" fmla="val 152595"/>
                <a:gd name="adj2" fmla="val 3869"/>
                <a:gd name="adj3" fmla="val 131468"/>
                <a:gd name="adj4" fmla="val 3298"/>
                <a:gd name="adj5" fmla="val 130815"/>
                <a:gd name="adj6" fmla="val 132163"/>
                <a:gd name="adj7" fmla="val 539968"/>
                <a:gd name="adj8" fmla="val 134255"/>
              </a:avLst>
            </a:prstGeom>
            <a:noFill/>
            <a:ln w="19050">
              <a:solidFill>
                <a:srgbClr val="3F8A54"/>
              </a:solidFill>
              <a:prstDash val="sysDot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Légende : encadrée 69">
              <a:extLst>
                <a:ext uri="{FF2B5EF4-FFF2-40B4-BE49-F238E27FC236}">
                  <a16:creationId xmlns:a16="http://schemas.microsoft.com/office/drawing/2014/main" id="{8DBEF170-CA42-43EF-8CC8-B5916C0E3140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635014" y="2145029"/>
              <a:ext cx="1620001" cy="1260000"/>
            </a:xfrm>
            <a:prstGeom prst="borderCallout1">
              <a:avLst>
                <a:gd name="adj1" fmla="val 99637"/>
                <a:gd name="adj2" fmla="val 50206"/>
                <a:gd name="adj3" fmla="val 130750"/>
                <a:gd name="adj4" fmla="val 50655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accent3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108000" rtlCol="0" anchor="t"/>
            <a:lstStyle/>
            <a:p>
              <a:pPr algn="ctr"/>
              <a:endParaRPr lang="fr-FR" sz="200" dirty="0">
                <a:solidFill>
                  <a:schemeClr val="tx2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fr-FR" sz="12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L’organisme renseigne les champs obligatoires dans le menu « votre identité »</a:t>
              </a:r>
            </a:p>
          </p:txBody>
        </p:sp>
        <p:sp>
          <p:nvSpPr>
            <p:cNvPr id="71" name="Rectangle : avec coins arrondis en haut 70">
              <a:extLst>
                <a:ext uri="{FF2B5EF4-FFF2-40B4-BE49-F238E27FC236}">
                  <a16:creationId xmlns:a16="http://schemas.microsoft.com/office/drawing/2014/main" id="{261A4055-6DD2-42AC-BD23-D21015D2444F}"/>
                </a:ext>
              </a:extLst>
            </p:cNvPr>
            <p:cNvSpPr/>
            <p:nvPr/>
          </p:nvSpPr>
          <p:spPr>
            <a:xfrm>
              <a:off x="635014" y="1680350"/>
              <a:ext cx="1620001" cy="458505"/>
            </a:xfrm>
            <a:prstGeom prst="round2Same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fr-FR" sz="16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ETAPE 1</a:t>
              </a:r>
            </a:p>
          </p:txBody>
        </p:sp>
        <p:pic>
          <p:nvPicPr>
            <p:cNvPr id="19" name="Image 18" descr="Une image contenant signe, pièce, dessin&#10;&#10;Description générée automatiquement">
              <a:extLst>
                <a:ext uri="{FF2B5EF4-FFF2-40B4-BE49-F238E27FC236}">
                  <a16:creationId xmlns:a16="http://schemas.microsoft.com/office/drawing/2014/main" id="{EFB85D8B-C30B-49FF-82EF-8D3AB2F64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721" y="1510438"/>
              <a:ext cx="459140" cy="45850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79" name="Groupe 78">
              <a:extLst>
                <a:ext uri="{FF2B5EF4-FFF2-40B4-BE49-F238E27FC236}">
                  <a16:creationId xmlns:a16="http://schemas.microsoft.com/office/drawing/2014/main" id="{B6B81FA1-CB34-4BDC-A7BF-6E6B441C5219}"/>
                </a:ext>
              </a:extLst>
            </p:cNvPr>
            <p:cNvGrpSpPr/>
            <p:nvPr/>
          </p:nvGrpSpPr>
          <p:grpSpPr>
            <a:xfrm>
              <a:off x="5139199" y="4616720"/>
              <a:ext cx="1609356" cy="1492437"/>
              <a:chOff x="4927082" y="4358995"/>
              <a:chExt cx="1440002" cy="1492437"/>
            </a:xfrm>
          </p:grpSpPr>
          <p:sp>
            <p:nvSpPr>
              <p:cNvPr id="80" name="Légende : encadrée 79">
                <a:extLst>
                  <a:ext uri="{FF2B5EF4-FFF2-40B4-BE49-F238E27FC236}">
                    <a16:creationId xmlns:a16="http://schemas.microsoft.com/office/drawing/2014/main" id="{E8008883-D3C6-47E7-A02C-74C766C6B7D4}"/>
                  </a:ext>
                </a:extLst>
              </p:cNvPr>
              <p:cNvSpPr/>
              <p:nvPr>
                <p:custDataLst>
                  <p:tags r:id="rId6"/>
                </p:custDataLst>
              </p:nvPr>
            </p:nvSpPr>
            <p:spPr>
              <a:xfrm>
                <a:off x="4927084" y="4771432"/>
                <a:ext cx="1440000" cy="1080000"/>
              </a:xfrm>
              <a:prstGeom prst="borderCallout1">
                <a:avLst>
                  <a:gd name="adj1" fmla="val -38219"/>
                  <a:gd name="adj2" fmla="val 47789"/>
                  <a:gd name="adj3" fmla="val -65024"/>
                  <a:gd name="adj4" fmla="val 47922"/>
                </a:avLst>
              </a:prstGeom>
              <a:solidFill>
                <a:srgbClr val="E196AA"/>
              </a:solidFill>
              <a:ln w="28575">
                <a:solidFill>
                  <a:srgbClr val="641D3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08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fr-FR" sz="1200" dirty="0">
                    <a:solidFill>
                      <a:schemeClr val="bg1"/>
                    </a:solidFill>
                    <a:latin typeface="Open Sans" panose="020B0606030504020204" pitchFamily="34" charset="0"/>
                  </a:rPr>
                  <a:t>L’employeur contrôle et certifie les heures réalisées par le bénéficiaire</a:t>
                </a:r>
              </a:p>
              <a:p>
                <a:pPr algn="ctr">
                  <a:lnSpc>
                    <a:spcPct val="90000"/>
                  </a:lnSpc>
                </a:pPr>
                <a:endParaRPr lang="fr-FR" sz="12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1" name="Rectangle : avec coins arrondis en haut 80">
                <a:extLst>
                  <a:ext uri="{FF2B5EF4-FFF2-40B4-BE49-F238E27FC236}">
                    <a16:creationId xmlns:a16="http://schemas.microsoft.com/office/drawing/2014/main" id="{4E8A7461-5B0D-4E61-97B7-E457A15E6910}"/>
                  </a:ext>
                </a:extLst>
              </p:cNvPr>
              <p:cNvSpPr/>
              <p:nvPr/>
            </p:nvSpPr>
            <p:spPr>
              <a:xfrm>
                <a:off x="4927082" y="4358995"/>
                <a:ext cx="1440000" cy="415389"/>
              </a:xfrm>
              <a:prstGeom prst="round2SameRect">
                <a:avLst/>
              </a:prstGeom>
              <a:solidFill>
                <a:srgbClr val="852640"/>
              </a:solidFill>
              <a:ln w="28575">
                <a:solidFill>
                  <a:srgbClr val="641D3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fr-FR" sz="16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ETAPE 4</a:t>
                </a:r>
              </a:p>
            </p:txBody>
          </p:sp>
        </p:grpSp>
        <p:pic>
          <p:nvPicPr>
            <p:cNvPr id="161" name="Image 160">
              <a:extLst>
                <a:ext uri="{FF2B5EF4-FFF2-40B4-BE49-F238E27FC236}">
                  <a16:creationId xmlns:a16="http://schemas.microsoft.com/office/drawing/2014/main" id="{E319A8E8-B2E4-49D4-B1E8-635F98F23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19215" y="4387468"/>
              <a:ext cx="459140" cy="4585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82" name="Groupe 81">
              <a:extLst>
                <a:ext uri="{FF2B5EF4-FFF2-40B4-BE49-F238E27FC236}">
                  <a16:creationId xmlns:a16="http://schemas.microsoft.com/office/drawing/2014/main" id="{15B8B29D-C72E-4C35-94B3-00C9EA63C633}"/>
                </a:ext>
              </a:extLst>
            </p:cNvPr>
            <p:cNvGrpSpPr/>
            <p:nvPr/>
          </p:nvGrpSpPr>
          <p:grpSpPr>
            <a:xfrm>
              <a:off x="6838696" y="1685355"/>
              <a:ext cx="1620000" cy="1698931"/>
              <a:chOff x="3238254" y="1253684"/>
              <a:chExt cx="1440000" cy="1675389"/>
            </a:xfrm>
          </p:grpSpPr>
          <p:sp>
            <p:nvSpPr>
              <p:cNvPr id="83" name="Légende : encadrée 82">
                <a:extLst>
                  <a:ext uri="{FF2B5EF4-FFF2-40B4-BE49-F238E27FC236}">
                    <a16:creationId xmlns:a16="http://schemas.microsoft.com/office/drawing/2014/main" id="{6E55DAB1-07B5-44A0-A8E6-6B3B935E7357}"/>
                  </a:ext>
                </a:extLst>
              </p:cNvPr>
              <p:cNvSpPr/>
              <p:nvPr>
                <p:custDataLst>
                  <p:tags r:id="rId5"/>
                </p:custDataLst>
              </p:nvPr>
            </p:nvSpPr>
            <p:spPr>
              <a:xfrm>
                <a:off x="3238254" y="1669073"/>
                <a:ext cx="1440000" cy="1260000"/>
              </a:xfrm>
              <a:prstGeom prst="borderCallout1">
                <a:avLst>
                  <a:gd name="adj1" fmla="val 99864"/>
                  <a:gd name="adj2" fmla="val 49942"/>
                  <a:gd name="adj3" fmla="val 132305"/>
                  <a:gd name="adj4" fmla="val 5030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08000" rIns="36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fr-FR" sz="1200" dirty="0">
                    <a:solidFill>
                      <a:schemeClr val="bg1">
                        <a:lumMod val="50000"/>
                      </a:schemeClr>
                    </a:solidFill>
                    <a:latin typeface="Open Sans" panose="020B0606030504020204" pitchFamily="34" charset="0"/>
                  </a:rPr>
                  <a:t>Le bénéficiaire contrôle et certifie les heures en formation validées par l’organisme et l’employeur</a:t>
                </a:r>
              </a:p>
            </p:txBody>
          </p:sp>
          <p:sp>
            <p:nvSpPr>
              <p:cNvPr id="84" name="Rectangle : avec coins arrondis en haut 83">
                <a:extLst>
                  <a:ext uri="{FF2B5EF4-FFF2-40B4-BE49-F238E27FC236}">
                    <a16:creationId xmlns:a16="http://schemas.microsoft.com/office/drawing/2014/main" id="{C2D289C2-1DE9-470A-AB22-2314245F1467}"/>
                  </a:ext>
                </a:extLst>
              </p:cNvPr>
              <p:cNvSpPr/>
              <p:nvPr/>
            </p:nvSpPr>
            <p:spPr>
              <a:xfrm>
                <a:off x="3238254" y="1253684"/>
                <a:ext cx="1440000" cy="415389"/>
              </a:xfrm>
              <a:prstGeom prst="round2SameRect">
                <a:avLst/>
              </a:prstGeom>
              <a:solidFill>
                <a:schemeClr val="accent1"/>
              </a:solidFill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fr-FR" sz="1600" b="1" dirty="0">
                    <a:solidFill>
                      <a:sysClr val="windowText" lastClr="0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ETAPE 5</a:t>
                </a:r>
              </a:p>
            </p:txBody>
          </p:sp>
        </p:grpSp>
        <p:pic>
          <p:nvPicPr>
            <p:cNvPr id="162" name="Image 161">
              <a:extLst>
                <a:ext uri="{FF2B5EF4-FFF2-40B4-BE49-F238E27FC236}">
                  <a16:creationId xmlns:a16="http://schemas.microsoft.com/office/drawing/2014/main" id="{CCE98719-D45A-4205-B095-ADCA94B9F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31222" y="1510438"/>
              <a:ext cx="459140" cy="4585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85" name="Groupe 84">
              <a:extLst>
                <a:ext uri="{FF2B5EF4-FFF2-40B4-BE49-F238E27FC236}">
                  <a16:creationId xmlns:a16="http://schemas.microsoft.com/office/drawing/2014/main" id="{AB71A5CE-F9D5-4945-A908-3A2FBC2F7F7D}"/>
                </a:ext>
              </a:extLst>
            </p:cNvPr>
            <p:cNvGrpSpPr/>
            <p:nvPr/>
          </p:nvGrpSpPr>
          <p:grpSpPr>
            <a:xfrm>
              <a:off x="8434500" y="4566762"/>
              <a:ext cx="1609356" cy="1492437"/>
              <a:chOff x="4927082" y="4358995"/>
              <a:chExt cx="1440002" cy="1492437"/>
            </a:xfrm>
          </p:grpSpPr>
          <p:sp>
            <p:nvSpPr>
              <p:cNvPr id="86" name="Légende : encadrée 85">
                <a:extLst>
                  <a:ext uri="{FF2B5EF4-FFF2-40B4-BE49-F238E27FC236}">
                    <a16:creationId xmlns:a16="http://schemas.microsoft.com/office/drawing/2014/main" id="{584D3BCE-544E-498A-A6F5-08E5BB2A4F97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4927084" y="4771432"/>
                <a:ext cx="1440000" cy="1080000"/>
              </a:xfrm>
              <a:prstGeom prst="borderCallout1">
                <a:avLst>
                  <a:gd name="adj1" fmla="val -38996"/>
                  <a:gd name="adj2" fmla="val 47789"/>
                  <a:gd name="adj3" fmla="val -61140"/>
                  <a:gd name="adj4" fmla="val 47922"/>
                </a:avLst>
              </a:prstGeom>
              <a:solidFill>
                <a:srgbClr val="E3FDFB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08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fr-FR" sz="1200" b="1" dirty="0">
                    <a:solidFill>
                      <a:schemeClr val="tx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Génération du Certificat de réalisation </a:t>
                </a:r>
              </a:p>
              <a:p>
                <a:pPr algn="ctr">
                  <a:lnSpc>
                    <a:spcPct val="90000"/>
                  </a:lnSpc>
                </a:pPr>
                <a:endParaRPr lang="fr-FR" sz="1100" b="1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lang="fr-FR" sz="1200" dirty="0">
                    <a:solidFill>
                      <a:schemeClr val="tx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(au format PDF)</a:t>
                </a:r>
              </a:p>
              <a:p>
                <a:pPr algn="ctr">
                  <a:lnSpc>
                    <a:spcPct val="90000"/>
                  </a:lnSpc>
                </a:pPr>
                <a:endParaRPr lang="fr-FR" sz="12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87" name="Rectangle : avec coins arrondis en haut 86">
                <a:extLst>
                  <a:ext uri="{FF2B5EF4-FFF2-40B4-BE49-F238E27FC236}">
                    <a16:creationId xmlns:a16="http://schemas.microsoft.com/office/drawing/2014/main" id="{891874F8-03AE-4A7A-AEF5-8DB2A587354F}"/>
                  </a:ext>
                </a:extLst>
              </p:cNvPr>
              <p:cNvSpPr/>
              <p:nvPr/>
            </p:nvSpPr>
            <p:spPr>
              <a:xfrm>
                <a:off x="4927082" y="4358995"/>
                <a:ext cx="1440000" cy="415389"/>
              </a:xfrm>
              <a:prstGeom prst="round2SameRect">
                <a:avLst/>
              </a:prstGeom>
              <a:solidFill>
                <a:schemeClr val="accent5"/>
              </a:solidFill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fr-FR" sz="1600" b="1" dirty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ETAPE 6</a:t>
                </a:r>
              </a:p>
            </p:txBody>
          </p:sp>
        </p:grpSp>
        <p:grpSp>
          <p:nvGrpSpPr>
            <p:cNvPr id="163" name="Groupe 162">
              <a:extLst>
                <a:ext uri="{FF2B5EF4-FFF2-40B4-BE49-F238E27FC236}">
                  <a16:creationId xmlns:a16="http://schemas.microsoft.com/office/drawing/2014/main" id="{D5F8031A-EB29-4E3F-BD7A-876BFEAFAF5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202241" y="4408358"/>
              <a:ext cx="470887" cy="432000"/>
              <a:chOff x="192223" y="1277592"/>
              <a:chExt cx="396634" cy="358433"/>
            </a:xfrm>
          </p:grpSpPr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8E616C47-00A3-4825-97DD-B8D501F5CD36}"/>
                  </a:ext>
                </a:extLst>
              </p:cNvPr>
              <p:cNvSpPr/>
              <p:nvPr/>
            </p:nvSpPr>
            <p:spPr>
              <a:xfrm>
                <a:off x="192223" y="1277594"/>
                <a:ext cx="378770" cy="3280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65" name="Image 164">
                <a:extLst>
                  <a:ext uri="{FF2B5EF4-FFF2-40B4-BE49-F238E27FC236}">
                    <a16:creationId xmlns:a16="http://schemas.microsoft.com/office/drawing/2014/main" id="{0EDC9673-BB15-4E2B-BB5B-8F2131F4C5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7893" y="1277592"/>
                <a:ext cx="350964" cy="358433"/>
              </a:xfrm>
              <a:prstGeom prst="rect">
                <a:avLst/>
              </a:prstGeom>
            </p:spPr>
          </p:pic>
        </p:grpSp>
        <p:grpSp>
          <p:nvGrpSpPr>
            <p:cNvPr id="88" name="Groupe 87">
              <a:extLst>
                <a:ext uri="{FF2B5EF4-FFF2-40B4-BE49-F238E27FC236}">
                  <a16:creationId xmlns:a16="http://schemas.microsoft.com/office/drawing/2014/main" id="{608520B8-0564-45FC-868A-7F49B7576C07}"/>
                </a:ext>
              </a:extLst>
            </p:cNvPr>
            <p:cNvGrpSpPr/>
            <p:nvPr/>
          </p:nvGrpSpPr>
          <p:grpSpPr>
            <a:xfrm>
              <a:off x="3663159" y="1689113"/>
              <a:ext cx="1620000" cy="1722486"/>
              <a:chOff x="3238254" y="1253684"/>
              <a:chExt cx="1440000" cy="1675388"/>
            </a:xfrm>
          </p:grpSpPr>
          <p:sp>
            <p:nvSpPr>
              <p:cNvPr id="89" name="Légende : encadrée 88">
                <a:extLst>
                  <a:ext uri="{FF2B5EF4-FFF2-40B4-BE49-F238E27FC236}">
                    <a16:creationId xmlns:a16="http://schemas.microsoft.com/office/drawing/2014/main" id="{FE6BA350-A61E-41B6-9F6E-CB346CE1BFC0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3238254" y="1669072"/>
                <a:ext cx="1440000" cy="1260000"/>
              </a:xfrm>
              <a:prstGeom prst="borderCallout1">
                <a:avLst>
                  <a:gd name="adj1" fmla="val 99864"/>
                  <a:gd name="adj2" fmla="val 49942"/>
                  <a:gd name="adj3" fmla="val 129022"/>
                  <a:gd name="adj4" fmla="val 49784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08000" rIns="3600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fr-FR" sz="1200" dirty="0">
                    <a:solidFill>
                      <a:schemeClr val="tx2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L’organisme certifie les heures renseignées</a:t>
                </a:r>
              </a:p>
              <a:p>
                <a:pPr algn="ctr">
                  <a:lnSpc>
                    <a:spcPct val="90000"/>
                  </a:lnSpc>
                </a:pPr>
                <a:endParaRPr lang="fr-FR" sz="1200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0" name="Rectangle : avec coins arrondis en haut 89">
                <a:extLst>
                  <a:ext uri="{FF2B5EF4-FFF2-40B4-BE49-F238E27FC236}">
                    <a16:creationId xmlns:a16="http://schemas.microsoft.com/office/drawing/2014/main" id="{DCE916F4-387E-4EBE-8375-35DB509FDBB6}"/>
                  </a:ext>
                </a:extLst>
              </p:cNvPr>
              <p:cNvSpPr/>
              <p:nvPr/>
            </p:nvSpPr>
            <p:spPr>
              <a:xfrm>
                <a:off x="3238254" y="1253684"/>
                <a:ext cx="1440000" cy="415389"/>
              </a:xfrm>
              <a:prstGeom prst="round2Same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fr-FR" sz="1600" b="1" dirty="0">
                    <a:solidFill>
                      <a:sysClr val="windowText" lastClr="0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ETAPE 3</a:t>
                </a:r>
              </a:p>
            </p:txBody>
          </p:sp>
        </p:grpSp>
        <p:pic>
          <p:nvPicPr>
            <p:cNvPr id="160" name="Image 159" descr="Une image contenant signe, pièce, dessin&#10;&#10;Description générée automatiquement">
              <a:extLst>
                <a:ext uri="{FF2B5EF4-FFF2-40B4-BE49-F238E27FC236}">
                  <a16:creationId xmlns:a16="http://schemas.microsoft.com/office/drawing/2014/main" id="{0D6D543B-0052-4890-BB59-7C5988F81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3508" y="1534959"/>
              <a:ext cx="459140" cy="45850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5162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C4DCA-D466-4F6E-A356-D8BB71C44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69" y="436881"/>
            <a:ext cx="12072395" cy="296538"/>
          </a:xfrm>
          <a:prstGeom prst="rect">
            <a:avLst/>
          </a:prstGeom>
          <a:ln>
            <a:noFill/>
          </a:ln>
        </p:spPr>
        <p:txBody>
          <a:bodyPr/>
          <a:lstStyle/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II. Création du certificat de réalisation</a:t>
            </a:r>
            <a:b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fr-FR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fr-FR" sz="2400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FAB5F60-D8C1-496F-B742-0B75CE872761}"/>
              </a:ext>
            </a:extLst>
          </p:cNvPr>
          <p:cNvSpPr txBox="1"/>
          <p:nvPr/>
        </p:nvSpPr>
        <p:spPr>
          <a:xfrm>
            <a:off x="8703389" y="3136934"/>
            <a:ext cx="280219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200" i="1" dirty="0"/>
              <a:t>Afin d’avoir accès tous les mois au certificat dématérialisé, vous devrez, à la suite de la création de votre espace, renseigner les champs dans l’onglet « Votre identité ».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A54C9A9-3196-40A9-B518-601BEE818B8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FFD1E124-59ED-4618-8E32-7BD3DCB7A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789" y="3273379"/>
            <a:ext cx="753762" cy="742774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2AF8D074-3891-4DD8-BA4A-CEA856071760}"/>
              </a:ext>
            </a:extLst>
          </p:cNvPr>
          <p:cNvSpPr txBox="1"/>
          <p:nvPr/>
        </p:nvSpPr>
        <p:spPr>
          <a:xfrm>
            <a:off x="1562164" y="859688"/>
            <a:ext cx="940368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+mj-ea"/>
              </a:rPr>
              <a:t>1. L’identité 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D64F6950-D898-4417-A7B3-0983784B72D4}"/>
              </a:ext>
            </a:extLst>
          </p:cNvPr>
          <p:cNvGrpSpPr/>
          <p:nvPr/>
        </p:nvGrpSpPr>
        <p:grpSpPr>
          <a:xfrm>
            <a:off x="870648" y="1638519"/>
            <a:ext cx="6681428" cy="4338051"/>
            <a:chOff x="870648" y="1638519"/>
            <a:chExt cx="6681428" cy="4338051"/>
          </a:xfrm>
        </p:grpSpPr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4EFB9268-92AD-8947-BAEC-87D9CB6AA262}"/>
                </a:ext>
              </a:extLst>
            </p:cNvPr>
            <p:cNvGrpSpPr/>
            <p:nvPr/>
          </p:nvGrpSpPr>
          <p:grpSpPr>
            <a:xfrm>
              <a:off x="870648" y="1638519"/>
              <a:ext cx="6681428" cy="4338051"/>
              <a:chOff x="770908" y="1599336"/>
              <a:chExt cx="7454742" cy="5016537"/>
            </a:xfrm>
          </p:grpSpPr>
          <p:pic>
            <p:nvPicPr>
              <p:cNvPr id="5" name="Image 4">
                <a:extLst>
                  <a:ext uri="{FF2B5EF4-FFF2-40B4-BE49-F238E27FC236}">
                    <a16:creationId xmlns:a16="http://schemas.microsoft.com/office/drawing/2014/main" id="{AFD1BACB-A1E0-4A87-B0E4-1AF5731B4C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70908" y="1599336"/>
                <a:ext cx="7454742" cy="4984244"/>
              </a:xfrm>
              <a:prstGeom prst="rect">
                <a:avLst/>
              </a:prstGeom>
              <a:ln>
                <a:solidFill>
                  <a:srgbClr val="10A8A9"/>
                </a:solidFill>
              </a:ln>
            </p:spPr>
          </p:pic>
          <p:pic>
            <p:nvPicPr>
              <p:cNvPr id="15" name="Graphique 14" descr="Curseur">
                <a:extLst>
                  <a:ext uri="{FF2B5EF4-FFF2-40B4-BE49-F238E27FC236}">
                    <a16:creationId xmlns:a16="http://schemas.microsoft.com/office/drawing/2014/main" id="{D9377361-BA19-405D-B0A0-69F696D3E8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rot="17881548">
                <a:off x="5251291" y="6213181"/>
                <a:ext cx="417101" cy="388283"/>
              </a:xfrm>
              <a:prstGeom prst="rect">
                <a:avLst/>
              </a:prstGeom>
            </p:spPr>
          </p:pic>
        </p:grp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A6D269E2-3FE9-47A4-9497-84A96C677464}"/>
                </a:ext>
              </a:extLst>
            </p:cNvPr>
            <p:cNvSpPr txBox="1"/>
            <p:nvPr/>
          </p:nvSpPr>
          <p:spPr>
            <a:xfrm>
              <a:off x="2109878" y="5366810"/>
              <a:ext cx="320485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sz="1200" i="1" dirty="0"/>
                <a:t>Possibilité de redimensionner le logo</a:t>
              </a:r>
            </a:p>
          </p:txBody>
        </p:sp>
        <p:sp>
          <p:nvSpPr>
            <p:cNvPr id="7" name="Légende : flèche courbée à une bordure 6">
              <a:extLst>
                <a:ext uri="{FF2B5EF4-FFF2-40B4-BE49-F238E27FC236}">
                  <a16:creationId xmlns:a16="http://schemas.microsoft.com/office/drawing/2014/main" id="{BAEDDF4A-BF53-4CDF-9CF8-09B03368E122}"/>
                </a:ext>
              </a:extLst>
            </p:cNvPr>
            <p:cNvSpPr/>
            <p:nvPr/>
          </p:nvSpPr>
          <p:spPr>
            <a:xfrm>
              <a:off x="2121709" y="4747302"/>
              <a:ext cx="940927" cy="314673"/>
            </a:xfrm>
            <a:prstGeom prst="accentCallout2">
              <a:avLst>
                <a:gd name="adj1" fmla="val 74326"/>
                <a:gd name="adj2" fmla="val -6135"/>
                <a:gd name="adj3" fmla="val 63546"/>
                <a:gd name="adj4" fmla="val -27857"/>
                <a:gd name="adj5" fmla="val -19227"/>
                <a:gd name="adj6" fmla="val -4454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900" b="1" dirty="0">
                  <a:solidFill>
                    <a:srgbClr val="313233"/>
                  </a:solidFill>
                </a:rPr>
                <a:t>Télécharger votre logo</a:t>
              </a:r>
            </a:p>
          </p:txBody>
        </p:sp>
        <p:sp>
          <p:nvSpPr>
            <p:cNvPr id="24" name="Légende : flèche courbée à une bordure 23">
              <a:extLst>
                <a:ext uri="{FF2B5EF4-FFF2-40B4-BE49-F238E27FC236}">
                  <a16:creationId xmlns:a16="http://schemas.microsoft.com/office/drawing/2014/main" id="{0698A76B-8D42-48AD-A5D7-0AA57A3481D3}"/>
                </a:ext>
              </a:extLst>
            </p:cNvPr>
            <p:cNvSpPr/>
            <p:nvPr/>
          </p:nvSpPr>
          <p:spPr>
            <a:xfrm>
              <a:off x="3530403" y="4747302"/>
              <a:ext cx="940927" cy="314673"/>
            </a:xfrm>
            <a:prstGeom prst="accentCallout2">
              <a:avLst>
                <a:gd name="adj1" fmla="val 74326"/>
                <a:gd name="adj2" fmla="val -6135"/>
                <a:gd name="adj3" fmla="val 63546"/>
                <a:gd name="adj4" fmla="val -27857"/>
                <a:gd name="adj5" fmla="val -19227"/>
                <a:gd name="adj6" fmla="val -4454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900" b="1" dirty="0">
                  <a:solidFill>
                    <a:srgbClr val="313233"/>
                  </a:solidFill>
                </a:rPr>
                <a:t>Télécharger votre cachet</a:t>
              </a:r>
            </a:p>
          </p:txBody>
        </p:sp>
        <p:pic>
          <p:nvPicPr>
            <p:cNvPr id="25" name="Graphique 24" descr="Informations avec un remplissage uni">
              <a:extLst>
                <a:ext uri="{FF2B5EF4-FFF2-40B4-BE49-F238E27FC236}">
                  <a16:creationId xmlns:a16="http://schemas.microsoft.com/office/drawing/2014/main" id="{9D497962-660D-4461-9688-979ED99A5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31233" y="5279770"/>
              <a:ext cx="342570" cy="34257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BD15F12-A912-42C5-8F06-95910CB4E6CF}"/>
                </a:ext>
              </a:extLst>
            </p:cNvPr>
            <p:cNvSpPr/>
            <p:nvPr/>
          </p:nvSpPr>
          <p:spPr>
            <a:xfrm>
              <a:off x="1562164" y="4062081"/>
              <a:ext cx="5989912" cy="188656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459AD03-503B-4314-BB38-9307F15184FD}"/>
                </a:ext>
              </a:extLst>
            </p:cNvPr>
            <p:cNvSpPr/>
            <p:nvPr/>
          </p:nvSpPr>
          <p:spPr>
            <a:xfrm>
              <a:off x="4804303" y="3497104"/>
              <a:ext cx="2440830" cy="84638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fr-FR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CHAMPS OBLIGATOIRE :</a:t>
              </a:r>
            </a:p>
            <a:p>
              <a:pPr marL="358775" indent="-179388">
                <a:buSzPct val="75000"/>
                <a:buFont typeface="Wingdings 3" panose="05040102010807070707" pitchFamily="18" charset="2"/>
                <a:buChar char="u"/>
              </a:pPr>
              <a:r>
                <a:rPr lang="fr-FR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Le nom du représentant légal </a:t>
              </a:r>
            </a:p>
            <a:p>
              <a:pPr marL="358775" indent="-179388">
                <a:buSzPct val="75000"/>
                <a:buFont typeface="Wingdings 3" panose="05040102010807070707" pitchFamily="18" charset="2"/>
                <a:buChar char="u"/>
              </a:pPr>
              <a:r>
                <a:rPr lang="fr-FR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Le logo de l’organisme</a:t>
              </a:r>
            </a:p>
            <a:p>
              <a:pPr>
                <a:spcBef>
                  <a:spcPts val="600"/>
                </a:spcBef>
              </a:pPr>
              <a:r>
                <a:rPr lang="fr-FR" sz="105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CHAMPS OPTIONNEL : Le cachet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68160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727942-74B0-4A78-9BA2-8ACCCE3782E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C7B78B4-7411-4A7B-85D5-03C8494713A0}"/>
              </a:ext>
            </a:extLst>
          </p:cNvPr>
          <p:cNvSpPr txBox="1"/>
          <p:nvPr/>
        </p:nvSpPr>
        <p:spPr>
          <a:xfrm>
            <a:off x="354887" y="729370"/>
            <a:ext cx="1149645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/>
              <a:t>Suites aux recommandations strictes de la </a:t>
            </a:r>
            <a:r>
              <a:rPr lang="fr-FR" sz="1200" b="1" i="1" dirty="0"/>
              <a:t>DGEFP</a:t>
            </a:r>
            <a:r>
              <a:rPr lang="fr-FR" sz="1200" i="1" dirty="0"/>
              <a:t>,</a:t>
            </a:r>
            <a:r>
              <a:rPr lang="fr-FR" sz="1200" b="1" i="1" dirty="0"/>
              <a:t> </a:t>
            </a:r>
            <a:r>
              <a:rPr lang="fr-FR" sz="1200" i="1" dirty="0"/>
              <a:t>afin que la certification soit considérée comme « légale », </a:t>
            </a:r>
          </a:p>
          <a:p>
            <a:pPr algn="ctr"/>
            <a:r>
              <a:rPr lang="fr-FR" sz="1200" i="1" dirty="0"/>
              <a:t>un extrait Kbis et une lettre de consentement signée sont obligatoires.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6A2F704-88E8-4914-9DAC-FF037F21B871}"/>
              </a:ext>
            </a:extLst>
          </p:cNvPr>
          <p:cNvSpPr txBox="1"/>
          <p:nvPr/>
        </p:nvSpPr>
        <p:spPr>
          <a:xfrm>
            <a:off x="430360" y="1483739"/>
            <a:ext cx="4526579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Menu « Votre identité » 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Sélectionner « Je suis certificateur 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Cliquer sur « Ajouter » pour télécharger le Kbis et la lettre de consentement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Cliquer sur « Enregistrer »</a:t>
            </a:r>
          </a:p>
          <a:p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7093C299-2EF3-4813-BEAA-92966E4B9B2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5992">
            <a:off x="1515166" y="735585"/>
            <a:ext cx="822643" cy="28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2549C98-9837-423A-9A31-31DF92A2A8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4517"/>
          <a:stretch/>
        </p:blipFill>
        <p:spPr>
          <a:xfrm>
            <a:off x="6051191" y="4628581"/>
            <a:ext cx="3654752" cy="56791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F2095D15-82AA-4E53-84AE-EE1DDA5EC6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3460" y="4744328"/>
            <a:ext cx="426050" cy="41125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327202D4-C7AE-47CD-86BD-6DC9ED329C8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04" t="4212" r="4952" b="11974"/>
          <a:stretch/>
        </p:blipFill>
        <p:spPr>
          <a:xfrm>
            <a:off x="6051191" y="1802465"/>
            <a:ext cx="3959600" cy="1246343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B7B86BC5-0EAC-44A0-89E5-A0033E79325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2005"/>
          <a:stretch/>
        </p:blipFill>
        <p:spPr>
          <a:xfrm>
            <a:off x="7739612" y="2770740"/>
            <a:ext cx="2129898" cy="689617"/>
          </a:xfrm>
          <a:prstGeom prst="rect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1EDB60B8-A181-4C0A-B8A5-F6A7BBA0610F}"/>
              </a:ext>
            </a:extLst>
          </p:cNvPr>
          <p:cNvGrpSpPr/>
          <p:nvPr/>
        </p:nvGrpSpPr>
        <p:grpSpPr>
          <a:xfrm>
            <a:off x="438459" y="3014449"/>
            <a:ext cx="5417125" cy="2988039"/>
            <a:chOff x="438459" y="3045383"/>
            <a:chExt cx="5417125" cy="2988039"/>
          </a:xfrm>
        </p:grpSpPr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4583D170-5305-4848-BA3C-FD491B6FE8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18601" b="10321"/>
            <a:stretch/>
          </p:blipFill>
          <p:spPr>
            <a:xfrm>
              <a:off x="438459" y="3045383"/>
              <a:ext cx="743900" cy="298803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E75B05C0-00A0-4153-836F-113CF749AD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6010"/>
            <a:stretch/>
          </p:blipFill>
          <p:spPr>
            <a:xfrm>
              <a:off x="1176921" y="3045383"/>
              <a:ext cx="4678663" cy="2988039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235A18C-D729-48F8-98A3-9127F70DD488}"/>
                </a:ext>
              </a:extLst>
            </p:cNvPr>
            <p:cNvSpPr/>
            <p:nvPr/>
          </p:nvSpPr>
          <p:spPr>
            <a:xfrm>
              <a:off x="2078114" y="3606463"/>
              <a:ext cx="899423" cy="15550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323EB79-5582-4B41-A16E-3441B5D91C28}"/>
                </a:ext>
              </a:extLst>
            </p:cNvPr>
            <p:cNvSpPr/>
            <p:nvPr/>
          </p:nvSpPr>
          <p:spPr>
            <a:xfrm>
              <a:off x="2076217" y="3976918"/>
              <a:ext cx="412865" cy="323293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166C186-D64C-4843-9620-C9A16C8C83F5}"/>
                </a:ext>
              </a:extLst>
            </p:cNvPr>
            <p:cNvSpPr/>
            <p:nvPr/>
          </p:nvSpPr>
          <p:spPr>
            <a:xfrm>
              <a:off x="5111684" y="5729681"/>
              <a:ext cx="743900" cy="218113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31" name="ZoneTexte 30">
            <a:extLst>
              <a:ext uri="{FF2B5EF4-FFF2-40B4-BE49-F238E27FC236}">
                <a16:creationId xmlns:a16="http://schemas.microsoft.com/office/drawing/2014/main" id="{6B0DD827-E0B6-4F86-A0B1-1838E0A593D4}"/>
              </a:ext>
            </a:extLst>
          </p:cNvPr>
          <p:cNvSpPr txBox="1"/>
          <p:nvPr/>
        </p:nvSpPr>
        <p:spPr>
          <a:xfrm>
            <a:off x="887786" y="290832"/>
            <a:ext cx="940368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+mj-ea"/>
              </a:rPr>
              <a:t>1. L’identité (suite) </a:t>
            </a: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EB08AA7D-1110-4AB8-B557-DC4195F5C8C5}"/>
              </a:ext>
            </a:extLst>
          </p:cNvPr>
          <p:cNvCxnSpPr>
            <a:cxnSpLocks/>
          </p:cNvCxnSpPr>
          <p:nvPr/>
        </p:nvCxnSpPr>
        <p:spPr>
          <a:xfrm>
            <a:off x="5953387" y="1327989"/>
            <a:ext cx="0" cy="5195514"/>
          </a:xfrm>
          <a:prstGeom prst="line">
            <a:avLst/>
          </a:prstGeom>
          <a:ln w="1270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" name="Légende : flèche courbée à une bordure 32">
            <a:extLst>
              <a:ext uri="{FF2B5EF4-FFF2-40B4-BE49-F238E27FC236}">
                <a16:creationId xmlns:a16="http://schemas.microsoft.com/office/drawing/2014/main" id="{D6EEFD56-AEB0-4A07-AF89-9AA2512CB407}"/>
              </a:ext>
            </a:extLst>
          </p:cNvPr>
          <p:cNvSpPr/>
          <p:nvPr/>
        </p:nvSpPr>
        <p:spPr>
          <a:xfrm>
            <a:off x="10171827" y="1966306"/>
            <a:ext cx="1589813" cy="1246343"/>
          </a:xfrm>
          <a:prstGeom prst="accentCallout2">
            <a:avLst>
              <a:gd name="adj1" fmla="val 51391"/>
              <a:gd name="adj2" fmla="val -5432"/>
              <a:gd name="adj3" fmla="val 52064"/>
              <a:gd name="adj4" fmla="val -27335"/>
              <a:gd name="adj5" fmla="val 102404"/>
              <a:gd name="adj6" fmla="val -42094"/>
            </a:avLst>
          </a:prstGeom>
          <a:ln w="12700"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900" b="1" i="1" dirty="0">
                <a:solidFill>
                  <a:schemeClr val="bg1"/>
                </a:solidFill>
              </a:rPr>
              <a:t>Si des comptes « Utilisateur » ont été créées, </a:t>
            </a:r>
          </a:p>
          <a:p>
            <a:r>
              <a:rPr lang="fr-FR" sz="900" b="1" i="1" dirty="0">
                <a:solidFill>
                  <a:schemeClr val="bg1"/>
                </a:solidFill>
              </a:rPr>
              <a:t>Pensez à cocher sur chaque profil, la case « Certification… » pour pouvoir utiliser le certificat dématérialisé.</a:t>
            </a:r>
          </a:p>
        </p:txBody>
      </p:sp>
      <p:sp>
        <p:nvSpPr>
          <p:cNvPr id="34" name="Légende : flèche courbée à une bordure 33">
            <a:extLst>
              <a:ext uri="{FF2B5EF4-FFF2-40B4-BE49-F238E27FC236}">
                <a16:creationId xmlns:a16="http://schemas.microsoft.com/office/drawing/2014/main" id="{E190DF14-8338-4825-8289-46BC84C8B755}"/>
              </a:ext>
            </a:extLst>
          </p:cNvPr>
          <p:cNvSpPr/>
          <p:nvPr/>
        </p:nvSpPr>
        <p:spPr>
          <a:xfrm>
            <a:off x="10167581" y="3958331"/>
            <a:ext cx="1594059" cy="1162141"/>
          </a:xfrm>
          <a:prstGeom prst="accentCallout2">
            <a:avLst>
              <a:gd name="adj1" fmla="val 30408"/>
              <a:gd name="adj2" fmla="val -4453"/>
              <a:gd name="adj3" fmla="val 30408"/>
              <a:gd name="adj4" fmla="val -26405"/>
              <a:gd name="adj5" fmla="val 64146"/>
              <a:gd name="adj6" fmla="val -35632"/>
            </a:avLst>
          </a:prstGeom>
          <a:ln w="12700"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900" b="1" i="1" dirty="0">
                <a:solidFill>
                  <a:schemeClr val="bg1"/>
                </a:solidFill>
              </a:rPr>
              <a:t>Le certificat DEMAT sera accessible que lorsque Transition Pro aura contrôlé la conformité des documents.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ED77411D-4900-40B9-995F-3C9B72936CD5}"/>
              </a:ext>
            </a:extLst>
          </p:cNvPr>
          <p:cNvSpPr txBox="1"/>
          <p:nvPr/>
        </p:nvSpPr>
        <p:spPr>
          <a:xfrm>
            <a:off x="10135927" y="5492577"/>
            <a:ext cx="154848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/>
              <a:t>En attendant, vous devrez utiliser le certificat version papier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FDBB6ADD-23CD-4013-BC62-4E169030A9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24416" y="5167627"/>
            <a:ext cx="371502" cy="324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271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801B7A62-64C3-4A77-A46A-90E86974E16E}"/>
              </a:ext>
            </a:extLst>
          </p:cNvPr>
          <p:cNvGrpSpPr/>
          <p:nvPr/>
        </p:nvGrpSpPr>
        <p:grpSpPr>
          <a:xfrm>
            <a:off x="5285941" y="2817309"/>
            <a:ext cx="6336631" cy="3581299"/>
            <a:chOff x="5285941" y="2817309"/>
            <a:chExt cx="6336631" cy="3581299"/>
          </a:xfrm>
        </p:grpSpPr>
        <p:pic>
          <p:nvPicPr>
            <p:cNvPr id="14" name="Image 13" descr="Une image contenant capture d’écran, moniteur, assis, ordinateur&#10;&#10;Description générée automatiquement">
              <a:extLst>
                <a:ext uri="{FF2B5EF4-FFF2-40B4-BE49-F238E27FC236}">
                  <a16:creationId xmlns:a16="http://schemas.microsoft.com/office/drawing/2014/main" id="{AB9CF27B-2A0B-4E95-880E-9FF095A308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" r="4635" b="16602"/>
            <a:stretch/>
          </p:blipFill>
          <p:spPr>
            <a:xfrm>
              <a:off x="5285941" y="2817309"/>
              <a:ext cx="6336631" cy="3562662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16B426A-9268-4A51-A6A9-E04F793D12B1}"/>
                </a:ext>
              </a:extLst>
            </p:cNvPr>
            <p:cNvSpPr/>
            <p:nvPr/>
          </p:nvSpPr>
          <p:spPr>
            <a:xfrm>
              <a:off x="6096000" y="5880994"/>
              <a:ext cx="5526572" cy="51761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727942-74B0-4A78-9BA2-8ACCCE3782E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7</a:t>
            </a:fld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13A00204-A9BD-4C32-A7FC-4164141F05FC}"/>
              </a:ext>
            </a:extLst>
          </p:cNvPr>
          <p:cNvGrpSpPr/>
          <p:nvPr/>
        </p:nvGrpSpPr>
        <p:grpSpPr>
          <a:xfrm>
            <a:off x="1201316" y="955996"/>
            <a:ext cx="7207310" cy="1688505"/>
            <a:chOff x="535607" y="924471"/>
            <a:chExt cx="7207310" cy="1688505"/>
          </a:xfrm>
        </p:grpSpPr>
        <p:pic>
          <p:nvPicPr>
            <p:cNvPr id="51" name="Image 50" descr="Une image contenant capture d’écran&#10;&#10;Description générée automatiquement">
              <a:extLst>
                <a:ext uri="{FF2B5EF4-FFF2-40B4-BE49-F238E27FC236}">
                  <a16:creationId xmlns:a16="http://schemas.microsoft.com/office/drawing/2014/main" id="{6A9F996D-F085-4F11-A2A1-D963CD70C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607" y="924471"/>
              <a:ext cx="7207310" cy="1688505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7D8C21E-721D-4630-86AC-B405FF70A7CD}"/>
                </a:ext>
              </a:extLst>
            </p:cNvPr>
            <p:cNvSpPr/>
            <p:nvPr/>
          </p:nvSpPr>
          <p:spPr>
            <a:xfrm>
              <a:off x="1420287" y="2046915"/>
              <a:ext cx="6176732" cy="51465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0B4DD3C6-A108-448B-9D1E-881721A9F08B}"/>
              </a:ext>
            </a:extLst>
          </p:cNvPr>
          <p:cNvGrpSpPr/>
          <p:nvPr/>
        </p:nvGrpSpPr>
        <p:grpSpPr>
          <a:xfrm>
            <a:off x="936484" y="2817309"/>
            <a:ext cx="3703671" cy="3361665"/>
            <a:chOff x="7597018" y="2862133"/>
            <a:chExt cx="3703671" cy="3361665"/>
          </a:xfrm>
        </p:grpSpPr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AF729599-8D66-4436-8373-462613C85ED5}"/>
                </a:ext>
              </a:extLst>
            </p:cNvPr>
            <p:cNvSpPr txBox="1"/>
            <p:nvPr/>
          </p:nvSpPr>
          <p:spPr>
            <a:xfrm>
              <a:off x="7861850" y="3059668"/>
              <a:ext cx="3438839" cy="7386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>
                      <a:lumMod val="50000"/>
                    </a:schemeClr>
                  </a:solidFill>
                </a:rPr>
                <a:t>   Se connecter à son espace personnel puis cliquer sur le menu </a:t>
              </a:r>
            </a:p>
            <a:p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« Mes Dossiers ».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8502FEB8-BE77-4705-8307-A99543A63773}"/>
                </a:ext>
              </a:extLst>
            </p:cNvPr>
            <p:cNvSpPr txBox="1"/>
            <p:nvPr/>
          </p:nvSpPr>
          <p:spPr>
            <a:xfrm>
              <a:off x="7861851" y="4168398"/>
              <a:ext cx="3438838" cy="9541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>
                      <a:lumMod val="50000"/>
                    </a:schemeClr>
                  </a:solidFill>
                </a:rPr>
                <a:t>   Cliquer sur l’icone         pour sélectionner le dossier concerné, puis cliquer sur l’onglet </a:t>
              </a:r>
            </a:p>
            <a:p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« Certificat de réalisation ».</a:t>
              </a:r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27BF511A-A8A6-4928-B864-BD02DB562B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7018" y="3912331"/>
              <a:ext cx="446017" cy="446162"/>
            </a:xfrm>
            <a:prstGeom prst="ellipse">
              <a:avLst/>
            </a:prstGeom>
            <a:solidFill>
              <a:srgbClr val="F2F2F2"/>
            </a:solidFill>
            <a:ln>
              <a:solidFill>
                <a:srgbClr val="F2F2F2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01B30B8D-1B34-454F-8C21-CB71581E8123}"/>
                </a:ext>
              </a:extLst>
            </p:cNvPr>
            <p:cNvSpPr txBox="1"/>
            <p:nvPr/>
          </p:nvSpPr>
          <p:spPr>
            <a:xfrm>
              <a:off x="7861850" y="5485134"/>
              <a:ext cx="3438839" cy="7386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schemeClr val="bg1">
                      <a:lumMod val="50000"/>
                    </a:schemeClr>
                  </a:solidFill>
                </a:rPr>
                <a:t>   Cliquer sur l’icone         pour ouvrir la fenêtre de saisie des heures de formation et stage.  </a:t>
              </a: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5CB9D884-344C-4A21-BC45-37558FF571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7018" y="2862133"/>
              <a:ext cx="446017" cy="446162"/>
            </a:xfrm>
            <a:prstGeom prst="ellipse">
              <a:avLst/>
            </a:prstGeom>
            <a:solidFill>
              <a:srgbClr val="F2F2F2"/>
            </a:solidFill>
            <a:ln>
              <a:solidFill>
                <a:srgbClr val="F2F2F2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AFC56F73-F526-47E7-912F-2500353C83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97018" y="5246792"/>
              <a:ext cx="446017" cy="446162"/>
            </a:xfrm>
            <a:prstGeom prst="ellipse">
              <a:avLst/>
            </a:prstGeom>
            <a:solidFill>
              <a:srgbClr val="F2F2F2"/>
            </a:solidFill>
            <a:ln>
              <a:solidFill>
                <a:srgbClr val="F2F2F2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5A0F602F-950D-4A4F-BADD-8CFB11C9B952}"/>
              </a:ext>
            </a:extLst>
          </p:cNvPr>
          <p:cNvSpPr txBox="1"/>
          <p:nvPr/>
        </p:nvSpPr>
        <p:spPr>
          <a:xfrm>
            <a:off x="1176782" y="358309"/>
            <a:ext cx="940368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+mj-ea"/>
              </a:rPr>
              <a:t>2. Accès et saisie des heures</a:t>
            </a:r>
          </a:p>
        </p:txBody>
      </p:sp>
      <p:pic>
        <p:nvPicPr>
          <p:cNvPr id="22" name="Graphique 21" descr="Loupe avec un remplissage uni">
            <a:extLst>
              <a:ext uri="{FF2B5EF4-FFF2-40B4-BE49-F238E27FC236}">
                <a16:creationId xmlns:a16="http://schemas.microsoft.com/office/drawing/2014/main" id="{F239932E-D41E-4903-B12D-B0371D0FD3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70222" y="4134654"/>
            <a:ext cx="282518" cy="282518"/>
          </a:xfrm>
          <a:prstGeom prst="rect">
            <a:avLst/>
          </a:prstGeom>
        </p:spPr>
      </p:pic>
      <p:pic>
        <p:nvPicPr>
          <p:cNvPr id="23" name="Graphique 22" descr="Dossier ouvert avec un remplissage uni">
            <a:extLst>
              <a:ext uri="{FF2B5EF4-FFF2-40B4-BE49-F238E27FC236}">
                <a16:creationId xmlns:a16="http://schemas.microsoft.com/office/drawing/2014/main" id="{BDC48D09-7B02-4B7B-A23F-0617EAC0A8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76750" y="5440310"/>
            <a:ext cx="275990" cy="275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515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DA713D47-0C68-4584-8572-D9E9E9A6E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53"/>
          <a:stretch/>
        </p:blipFill>
        <p:spPr>
          <a:xfrm>
            <a:off x="5185007" y="1029034"/>
            <a:ext cx="1733597" cy="53214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A0A463B-A1F7-43A0-BE39-6D1222770D1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EE5286-2565-4A59-BE84-18D58B8F1CA8}"/>
              </a:ext>
            </a:extLst>
          </p:cNvPr>
          <p:cNvSpPr/>
          <p:nvPr/>
        </p:nvSpPr>
        <p:spPr>
          <a:xfrm>
            <a:off x="7273592" y="4693925"/>
            <a:ext cx="4222763" cy="12277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b="1" dirty="0">
                <a:solidFill>
                  <a:schemeClr val="bg1">
                    <a:lumMod val="50000"/>
                  </a:schemeClr>
                </a:solidFill>
              </a:rPr>
              <a:t>Pour les dossiers dématérialisés</a:t>
            </a:r>
            <a:r>
              <a:rPr lang="fr-FR" sz="1100" dirty="0">
                <a:solidFill>
                  <a:schemeClr val="bg1">
                    <a:lumMod val="50000"/>
                  </a:schemeClr>
                </a:solidFill>
              </a:rPr>
              <a:t>, il est possible de charger directement le calendrier prévisionnel que vous aviez saisi dans votre volet. </a:t>
            </a:r>
            <a:r>
              <a:rPr lang="fr-FR" sz="1100" i="1" dirty="0">
                <a:solidFill>
                  <a:schemeClr val="bg1">
                    <a:lumMod val="50000"/>
                  </a:schemeClr>
                </a:solidFill>
              </a:rPr>
              <a:t>(données modifiables si besoin)</a:t>
            </a:r>
          </a:p>
          <a:p>
            <a:endParaRPr lang="fr-FR" sz="1100" i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1100" b="1" i="1" dirty="0">
                <a:solidFill>
                  <a:schemeClr val="tx1"/>
                </a:solidFill>
              </a:rPr>
              <a:t>En cas d’absence, pensez à déduire les heures du total des heures de présence.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488A807F-65F6-45AF-9836-E9282E4192B2}"/>
              </a:ext>
            </a:extLst>
          </p:cNvPr>
          <p:cNvGrpSpPr/>
          <p:nvPr/>
        </p:nvGrpSpPr>
        <p:grpSpPr>
          <a:xfrm>
            <a:off x="552371" y="1863396"/>
            <a:ext cx="4476773" cy="4380657"/>
            <a:chOff x="551700" y="1029034"/>
            <a:chExt cx="4476773" cy="4380657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010CDD51-197C-498B-9830-600DDC964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453" y="1029034"/>
              <a:ext cx="4473020" cy="4380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5483885-FB6B-4867-BD74-CE5E1D3D4DF8}"/>
                </a:ext>
              </a:extLst>
            </p:cNvPr>
            <p:cNvSpPr/>
            <p:nvPr/>
          </p:nvSpPr>
          <p:spPr>
            <a:xfrm>
              <a:off x="3516141" y="1912690"/>
              <a:ext cx="762244" cy="142613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1C767B4-73CD-495E-980F-0D65A7789502}"/>
                </a:ext>
              </a:extLst>
            </p:cNvPr>
            <p:cNvSpPr/>
            <p:nvPr/>
          </p:nvSpPr>
          <p:spPr>
            <a:xfrm>
              <a:off x="551700" y="4740455"/>
              <a:ext cx="1184155" cy="12613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9" name="Graphique 18" descr="Ampoule et engrenage">
            <a:extLst>
              <a:ext uri="{FF2B5EF4-FFF2-40B4-BE49-F238E27FC236}">
                <a16:creationId xmlns:a16="http://schemas.microsoft.com/office/drawing/2014/main" id="{BB6D40A8-B580-4CAF-B059-4AF24CE57E4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57482" y="4250652"/>
            <a:ext cx="632220" cy="632220"/>
          </a:xfrm>
          <a:prstGeom prst="rect">
            <a:avLst/>
          </a:prstGeom>
        </p:spPr>
      </p:pic>
      <p:sp>
        <p:nvSpPr>
          <p:cNvPr id="9" name="Arc 8">
            <a:extLst>
              <a:ext uri="{FF2B5EF4-FFF2-40B4-BE49-F238E27FC236}">
                <a16:creationId xmlns:a16="http://schemas.microsoft.com/office/drawing/2014/main" id="{A0F69BFF-3BFC-4A4C-B98D-9CE20EDA98D9}"/>
              </a:ext>
            </a:extLst>
          </p:cNvPr>
          <p:cNvSpPr/>
          <p:nvPr/>
        </p:nvSpPr>
        <p:spPr>
          <a:xfrm rot="16200000">
            <a:off x="4491356" y="2198566"/>
            <a:ext cx="689663" cy="1096970"/>
          </a:xfrm>
          <a:prstGeom prst="arc">
            <a:avLst>
              <a:gd name="adj1" fmla="val 16555093"/>
              <a:gd name="adj2" fmla="val 465198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20EA80E-3A2D-409B-B01C-D8882B3B688F}"/>
              </a:ext>
            </a:extLst>
          </p:cNvPr>
          <p:cNvSpPr txBox="1"/>
          <p:nvPr/>
        </p:nvSpPr>
        <p:spPr>
          <a:xfrm>
            <a:off x="1176782" y="358309"/>
            <a:ext cx="940368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+mj-ea"/>
              </a:rPr>
              <a:t>2. Accès et saisie des heures (suite)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6D73E3A-0734-4090-97C3-5B2728F1FCBD}"/>
              </a:ext>
            </a:extLst>
          </p:cNvPr>
          <p:cNvSpPr txBox="1"/>
          <p:nvPr/>
        </p:nvSpPr>
        <p:spPr>
          <a:xfrm>
            <a:off x="7084591" y="1632582"/>
            <a:ext cx="45512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dirty="0"/>
              <a:t>Saisissez les heures effectuées, en centre, en stage et d’absences, par jour, pour le mois concerné </a:t>
            </a:r>
          </a:p>
          <a:p>
            <a:endParaRPr lang="fr-FR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dirty="0"/>
              <a:t>Cochez la case « Je certifie la saisie des heures » </a:t>
            </a:r>
            <a:r>
              <a:rPr lang="fr-FR" sz="1400" i="1" dirty="0"/>
              <a:t>(obligatoire)</a:t>
            </a:r>
          </a:p>
          <a:p>
            <a:endParaRPr lang="fr-FR" sz="1400" i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400" dirty="0"/>
              <a:t>Cliquer sur OK pour valider votre saisie</a:t>
            </a:r>
          </a:p>
        </p:txBody>
      </p:sp>
      <p:sp>
        <p:nvSpPr>
          <p:cNvPr id="8" name="Légende : flèche courbée 7">
            <a:extLst>
              <a:ext uri="{FF2B5EF4-FFF2-40B4-BE49-F238E27FC236}">
                <a16:creationId xmlns:a16="http://schemas.microsoft.com/office/drawing/2014/main" id="{9FD4BA5A-F34D-46C6-961B-E21620D1E3B9}"/>
              </a:ext>
            </a:extLst>
          </p:cNvPr>
          <p:cNvSpPr/>
          <p:nvPr/>
        </p:nvSpPr>
        <p:spPr>
          <a:xfrm>
            <a:off x="2655809" y="1202500"/>
            <a:ext cx="1345666" cy="616715"/>
          </a:xfrm>
          <a:prstGeom prst="borderCallout2">
            <a:avLst>
              <a:gd name="adj1" fmla="val 62279"/>
              <a:gd name="adj2" fmla="val -6463"/>
              <a:gd name="adj3" fmla="val 62279"/>
              <a:gd name="adj4" fmla="val -24148"/>
              <a:gd name="adj5" fmla="val 276419"/>
              <a:gd name="adj6" fmla="val -55768"/>
            </a:avLst>
          </a:prstGeom>
          <a:ln w="127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</a:rPr>
              <a:t>Le certificat doit être complété même si il n’y a que du stage pratique</a:t>
            </a:r>
          </a:p>
        </p:txBody>
      </p:sp>
      <p:pic>
        <p:nvPicPr>
          <p:cNvPr id="17" name="Graphique 16" descr="Avertissement">
            <a:extLst>
              <a:ext uri="{FF2B5EF4-FFF2-40B4-BE49-F238E27FC236}">
                <a16:creationId xmlns:a16="http://schemas.microsoft.com/office/drawing/2014/main" id="{1D4775BE-CA3C-4DAD-B516-C7CD68B94C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85608" y="1065856"/>
            <a:ext cx="490103" cy="4901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236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33A7C2FC-D3F1-4492-9551-ED64E2AA1C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C5CDA36-24E8-485B-A1E3-8303E9589F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5" b="22046"/>
          <a:stretch/>
        </p:blipFill>
        <p:spPr>
          <a:xfrm>
            <a:off x="5729742" y="1336269"/>
            <a:ext cx="4352423" cy="334581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D3F231F-F0F5-4633-A0FA-77F51EBB2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266" y="1361472"/>
            <a:ext cx="4339715" cy="42021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9105ECF-5DCE-407C-B633-AD2AEB21BCDC}"/>
              </a:ext>
            </a:extLst>
          </p:cNvPr>
          <p:cNvSpPr/>
          <p:nvPr/>
        </p:nvSpPr>
        <p:spPr>
          <a:xfrm>
            <a:off x="5729742" y="4355339"/>
            <a:ext cx="1624801" cy="1206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64D1D2-3D16-45E3-854D-46E43C801301}"/>
              </a:ext>
            </a:extLst>
          </p:cNvPr>
          <p:cNvSpPr/>
          <p:nvPr/>
        </p:nvSpPr>
        <p:spPr>
          <a:xfrm>
            <a:off x="5729742" y="1779449"/>
            <a:ext cx="2430144" cy="1206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46332797-2E93-4632-8563-2CDEE17D7A5A}"/>
              </a:ext>
            </a:extLst>
          </p:cNvPr>
          <p:cNvSpPr/>
          <p:nvPr/>
        </p:nvSpPr>
        <p:spPr>
          <a:xfrm rot="4147733" flipH="1" flipV="1">
            <a:off x="3966925" y="2619102"/>
            <a:ext cx="1961667" cy="3895318"/>
          </a:xfrm>
          <a:prstGeom prst="arc">
            <a:avLst>
              <a:gd name="adj1" fmla="val 16404184"/>
              <a:gd name="adj2" fmla="val 4235737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7102BAA-70D4-4255-B33F-A29CC9B47C3B}"/>
              </a:ext>
            </a:extLst>
          </p:cNvPr>
          <p:cNvSpPr txBox="1"/>
          <p:nvPr/>
        </p:nvSpPr>
        <p:spPr>
          <a:xfrm>
            <a:off x="5720082" y="4719003"/>
            <a:ext cx="56479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400" b="1" dirty="0">
                <a:solidFill>
                  <a:srgbClr val="3132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Après validation :</a:t>
            </a:r>
          </a:p>
          <a:p>
            <a:pPr>
              <a:spcBef>
                <a:spcPts val="600"/>
              </a:spcBef>
            </a:pPr>
            <a:endParaRPr lang="fr-FR" sz="100" b="1" dirty="0">
              <a:solidFill>
                <a:srgbClr val="3132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fr-FR" sz="1400" dirty="0">
                <a:solidFill>
                  <a:srgbClr val="3132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Etape 1 : I</a:t>
            </a:r>
            <a:r>
              <a:rPr lang="fr-FR" sz="1400" dirty="0">
                <a:solidFill>
                  <a:srgbClr val="313233"/>
                </a:solidFill>
              </a:rPr>
              <a:t>mprimez, signez et tamponnez le certificat.</a:t>
            </a:r>
          </a:p>
          <a:p>
            <a:pPr>
              <a:spcBef>
                <a:spcPts val="600"/>
              </a:spcBef>
            </a:pPr>
            <a:endParaRPr lang="fr-FR" sz="100" dirty="0">
              <a:solidFill>
                <a:srgbClr val="313233"/>
              </a:solidFill>
            </a:endParaRPr>
          </a:p>
          <a:p>
            <a:pPr>
              <a:spcBef>
                <a:spcPts val="600"/>
              </a:spcBef>
            </a:pPr>
            <a:r>
              <a:rPr lang="fr-FR" sz="1400" dirty="0">
                <a:solidFill>
                  <a:srgbClr val="3132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Etape 2 :</a:t>
            </a:r>
            <a:r>
              <a:rPr lang="fr-FR" sz="1400" dirty="0">
                <a:solidFill>
                  <a:srgbClr val="313233"/>
                </a:solidFill>
              </a:rPr>
              <a:t> Chargez-le dans le dossier concerné.</a:t>
            </a:r>
          </a:p>
          <a:p>
            <a:pPr>
              <a:spcBef>
                <a:spcPts val="600"/>
              </a:spcBef>
            </a:pPr>
            <a:endParaRPr lang="fr-FR" sz="100" dirty="0">
              <a:solidFill>
                <a:srgbClr val="313233"/>
              </a:solidFill>
            </a:endParaRPr>
          </a:p>
        </p:txBody>
      </p:sp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468CD8B8-BAF1-4B41-B715-9636205F1364}"/>
              </a:ext>
            </a:extLst>
          </p:cNvPr>
          <p:cNvSpPr/>
          <p:nvPr/>
        </p:nvSpPr>
        <p:spPr>
          <a:xfrm>
            <a:off x="5448484" y="5125267"/>
            <a:ext cx="286479" cy="217588"/>
          </a:xfrm>
          <a:prstGeom prst="rightArrow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itre 5">
            <a:extLst>
              <a:ext uri="{FF2B5EF4-FFF2-40B4-BE49-F238E27FC236}">
                <a16:creationId xmlns:a16="http://schemas.microsoft.com/office/drawing/2014/main" id="{1B67CB90-9259-4869-8F1C-D402F3601139}"/>
              </a:ext>
            </a:extLst>
          </p:cNvPr>
          <p:cNvSpPr txBox="1">
            <a:spLocks/>
          </p:cNvSpPr>
          <p:nvPr/>
        </p:nvSpPr>
        <p:spPr>
          <a:xfrm>
            <a:off x="380832" y="375679"/>
            <a:ext cx="11470511" cy="6479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III. Certification des heures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A744F0A-2FB2-40A8-A6F0-07A53809D6CC}"/>
              </a:ext>
            </a:extLst>
          </p:cNvPr>
          <p:cNvSpPr txBox="1"/>
          <p:nvPr/>
        </p:nvSpPr>
        <p:spPr>
          <a:xfrm>
            <a:off x="1394155" y="791561"/>
            <a:ext cx="940368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  <a:ea typeface="+mj-ea"/>
              </a:rPr>
              <a:t>1. Certification non dématérialisée</a:t>
            </a:r>
          </a:p>
        </p:txBody>
      </p:sp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553F5244-04CA-4C2E-B8F0-853474868ECB}"/>
              </a:ext>
            </a:extLst>
          </p:cNvPr>
          <p:cNvSpPr/>
          <p:nvPr/>
        </p:nvSpPr>
        <p:spPr>
          <a:xfrm>
            <a:off x="5448484" y="5530092"/>
            <a:ext cx="286479" cy="217588"/>
          </a:xfrm>
          <a:prstGeom prst="rightArrow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EF9ADBC-FB8F-4792-895B-612E915BCCF3}"/>
              </a:ext>
            </a:extLst>
          </p:cNvPr>
          <p:cNvSpPr txBox="1"/>
          <p:nvPr/>
        </p:nvSpPr>
        <p:spPr>
          <a:xfrm>
            <a:off x="5796854" y="5885422"/>
            <a:ext cx="4352423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Pensez à joindre ensuite, votre facture, les émargements et la convention de stage pratique, si il y a lieu.</a:t>
            </a:r>
            <a:endParaRPr lang="fr-F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637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RDEPEDIAV3" val="l0oF45iJ"/>
  <p:tag name="ARTICULATE_SLIDE_COUNT" val="1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8c5628ce9ca415eb02251f31202f61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2cddb096f964bd5a0c9c1d11407defd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cd1f9cb76574418a64776edf7c73d9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ed533495ef74f2ab7ef5b0efe9f539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93b4c7ee3ae41fa8decbc6b5913154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62de248f1464624a51bdd02589900e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52f21559e744b5d9b78c409ad84618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f6b31dbb1ab48f9b250381238f4929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0014bdb51544ed98f62d73550cfc67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b7f09a6aa544f088a2cf587fceecb6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1c0eccf112b4eb88c7f88866a36ff7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b7f09a6aa544f088a2cf587fceecb6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1c0eccf112b4eb88c7f88866a36ff7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b7f09a6aa544f088a2cf587fceecb6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1c0eccf112b4eb88c7f88866a36ff7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8c5628ce9ca415eb02251f31202f61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8c5628ce9ca415eb02251f31202f61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2cddb096f964bd5a0c9c1d11407defd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8c5628ce9ca415eb02251f31202f61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2cddb096f964bd5a0c9c1d11407defd"/>
</p:tagLst>
</file>

<file path=ppt/theme/theme1.xml><?xml version="1.0" encoding="utf-8"?>
<a:theme xmlns:a="http://schemas.openxmlformats.org/drawingml/2006/main" name="ordepedia">
  <a:themeElements>
    <a:clrScheme name="PRESENTATION ORDESOFT 2">
      <a:dk1>
        <a:srgbClr val="000000"/>
      </a:dk1>
      <a:lt1>
        <a:srgbClr val="FFFFFF"/>
      </a:lt1>
      <a:dk2>
        <a:srgbClr val="767171"/>
      </a:dk2>
      <a:lt2>
        <a:srgbClr val="C9C9C9"/>
      </a:lt2>
      <a:accent1>
        <a:srgbClr val="009EE2"/>
      </a:accent1>
      <a:accent2>
        <a:srgbClr val="FAB900"/>
      </a:accent2>
      <a:accent3>
        <a:srgbClr val="8064A2"/>
      </a:accent3>
      <a:accent4>
        <a:srgbClr val="852640"/>
      </a:accent4>
      <a:accent5>
        <a:srgbClr val="00A8A9"/>
      </a:accent5>
      <a:accent6>
        <a:srgbClr val="D5393D"/>
      </a:accent6>
      <a:hlink>
        <a:srgbClr val="009EE2"/>
      </a:hlink>
      <a:folHlink>
        <a:srgbClr val="54CBFF"/>
      </a:folHlink>
    </a:clrScheme>
    <a:fontScheme name="Personnalisé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ORDEpédia v2.potx" id="{A7F71F56-7567-4137-91D3-67C2918F51BB}" vid="{C37B83FB-D04F-42D3-81B5-0C8F1E57D239}"/>
    </a:ext>
  </a:extLst>
</a:theme>
</file>

<file path=ppt/theme/theme10.xml><?xml version="1.0" encoding="utf-8"?>
<a:theme xmlns:a="http://schemas.openxmlformats.org/drawingml/2006/main" name="page schéma">
  <a:themeElements>
    <a:clrScheme name="PRESENTATION ORDESOFT 2">
      <a:dk1>
        <a:srgbClr val="000000"/>
      </a:dk1>
      <a:lt1>
        <a:srgbClr val="FFFFFF"/>
      </a:lt1>
      <a:dk2>
        <a:srgbClr val="767171"/>
      </a:dk2>
      <a:lt2>
        <a:srgbClr val="C9C9C9"/>
      </a:lt2>
      <a:accent1>
        <a:srgbClr val="009EE2"/>
      </a:accent1>
      <a:accent2>
        <a:srgbClr val="FAB900"/>
      </a:accent2>
      <a:accent3>
        <a:srgbClr val="8064A2"/>
      </a:accent3>
      <a:accent4>
        <a:srgbClr val="852640"/>
      </a:accent4>
      <a:accent5>
        <a:srgbClr val="00A8A9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ORDEpédia v3.potx" id="{9DFFEC04-E727-489F-AC86-A30E1FC1388D}" vid="{4F29372C-9853-4CF7-85A3-C1E72F7EC247}"/>
    </a:ext>
  </a:extLst>
</a:theme>
</file>

<file path=ppt/theme/theme11.xml><?xml version="1.0" encoding="utf-8"?>
<a:theme xmlns:a="http://schemas.openxmlformats.org/drawingml/2006/main" name="avant propo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ORDEpédia v3.potx" id="{9DFFEC04-E727-489F-AC86-A30E1FC1388D}" vid="{F5F9FB6F-EC44-4C17-8B4C-2EE65FEBC0C2}"/>
    </a:ext>
  </a:extLst>
</a:theme>
</file>

<file path=ppt/theme/theme12.xml><?xml version="1.0" encoding="utf-8"?>
<a:theme xmlns:a="http://schemas.openxmlformats.org/drawingml/2006/main" name="1_avant propos">
  <a:themeElements>
    <a:clrScheme name="PRESENTATION ORDESOFT 2">
      <a:dk1>
        <a:srgbClr val="000000"/>
      </a:dk1>
      <a:lt1>
        <a:srgbClr val="FFFFFF"/>
      </a:lt1>
      <a:dk2>
        <a:srgbClr val="767171"/>
      </a:dk2>
      <a:lt2>
        <a:srgbClr val="C9C9C9"/>
      </a:lt2>
      <a:accent1>
        <a:srgbClr val="009EE2"/>
      </a:accent1>
      <a:accent2>
        <a:srgbClr val="FAB900"/>
      </a:accent2>
      <a:accent3>
        <a:srgbClr val="8064A2"/>
      </a:accent3>
      <a:accent4>
        <a:srgbClr val="852640"/>
      </a:accent4>
      <a:accent5>
        <a:srgbClr val="00A8A9"/>
      </a:accent5>
      <a:accent6>
        <a:srgbClr val="D5393D"/>
      </a:accent6>
      <a:hlink>
        <a:srgbClr val="009EE2"/>
      </a:hlink>
      <a:folHlink>
        <a:srgbClr val="54CB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ORDEpédia v3.potx" id="{9DFFEC04-E727-489F-AC86-A30E1FC1388D}" vid="{4B3281B0-D032-4800-A584-EEF80036E608}"/>
    </a:ext>
  </a:extLst>
</a:theme>
</file>

<file path=ppt/theme/theme13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ORDEpédia v3.potx" id="{9DFFEC04-E727-489F-AC86-A30E1FC1388D}" vid="{30ED9F50-AD0D-4A6A-8C58-AC30FB94B898}"/>
    </a:ext>
  </a:extLst>
</a:theme>
</file>

<file path=ppt/theme/theme14.xml><?xml version="1.0" encoding="utf-8"?>
<a:theme xmlns:a="http://schemas.openxmlformats.org/drawingml/2006/main" name="5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ORDEpédia v3.potx" id="{9DFFEC04-E727-489F-AC86-A30E1FC1388D}" vid="{AE0484D6-8F52-4778-978D-20A6B82BFD7A}"/>
    </a:ext>
  </a:extLst>
</a:theme>
</file>

<file path=ppt/theme/theme15.xml><?xml version="1.0" encoding="utf-8"?>
<a:theme xmlns:a="http://schemas.openxmlformats.org/drawingml/2006/main" name="6_Conception personnalisée">
  <a:themeElements>
    <a:clrScheme name="PRESENTATION ORDESOFT 2">
      <a:dk1>
        <a:srgbClr val="000000"/>
      </a:dk1>
      <a:lt1>
        <a:srgbClr val="FFFFFF"/>
      </a:lt1>
      <a:dk2>
        <a:srgbClr val="767171"/>
      </a:dk2>
      <a:lt2>
        <a:srgbClr val="C9C9C9"/>
      </a:lt2>
      <a:accent1>
        <a:srgbClr val="009EE2"/>
      </a:accent1>
      <a:accent2>
        <a:srgbClr val="FAB900"/>
      </a:accent2>
      <a:accent3>
        <a:srgbClr val="8064A2"/>
      </a:accent3>
      <a:accent4>
        <a:srgbClr val="852640"/>
      </a:accent4>
      <a:accent5>
        <a:srgbClr val="00A8A9"/>
      </a:accent5>
      <a:accent6>
        <a:srgbClr val="D5393D"/>
      </a:accent6>
      <a:hlink>
        <a:srgbClr val="009EE2"/>
      </a:hlink>
      <a:folHlink>
        <a:srgbClr val="54CB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ORDEpédia v3.potx" id="{9DFFEC04-E727-489F-AC86-A30E1FC1388D}" vid="{F787319D-0D1D-4AEE-8DDD-7B6B1BD35720}"/>
    </a:ext>
  </a:extLst>
</a:theme>
</file>

<file path=ppt/theme/theme16.xml><?xml version="1.0" encoding="utf-8"?>
<a:theme xmlns:a="http://schemas.openxmlformats.org/drawingml/2006/main" name="7_Conception personnalisée">
  <a:themeElements>
    <a:clrScheme name="PRESENTATION ORDESOFT 2">
      <a:dk1>
        <a:srgbClr val="000000"/>
      </a:dk1>
      <a:lt1>
        <a:srgbClr val="FFFFFF"/>
      </a:lt1>
      <a:dk2>
        <a:srgbClr val="767171"/>
      </a:dk2>
      <a:lt2>
        <a:srgbClr val="C9C9C9"/>
      </a:lt2>
      <a:accent1>
        <a:srgbClr val="009EE2"/>
      </a:accent1>
      <a:accent2>
        <a:srgbClr val="FAB900"/>
      </a:accent2>
      <a:accent3>
        <a:srgbClr val="8064A2"/>
      </a:accent3>
      <a:accent4>
        <a:srgbClr val="852640"/>
      </a:accent4>
      <a:accent5>
        <a:srgbClr val="00A8A9"/>
      </a:accent5>
      <a:accent6>
        <a:srgbClr val="D5393D"/>
      </a:accent6>
      <a:hlink>
        <a:srgbClr val="009EE2"/>
      </a:hlink>
      <a:folHlink>
        <a:srgbClr val="54CB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ORDEpédia v3.potx" id="{9DFFEC04-E727-489F-AC86-A30E1FC1388D}" vid="{1249D787-6A9A-46C5-A5AC-4657E0986EE9}"/>
    </a:ext>
  </a:extLst>
</a:theme>
</file>

<file path=ppt/theme/theme17.xml><?xml version="1.0" encoding="utf-8"?>
<a:theme xmlns:a="http://schemas.openxmlformats.org/drawingml/2006/main" name="9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ORDEpédia v3.potx" id="{9DFFEC04-E727-489F-AC86-A30E1FC1388D}" vid="{89BF7B29-6382-4729-AC23-86F52D0271EB}"/>
    </a:ext>
  </a:extLst>
</a:theme>
</file>

<file path=ppt/theme/theme1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depedia">
  <a:themeElements>
    <a:clrScheme name="PRESENTATION ORDESOFT 2">
      <a:dk1>
        <a:srgbClr val="000000"/>
      </a:dk1>
      <a:lt1>
        <a:srgbClr val="FFFFFF"/>
      </a:lt1>
      <a:dk2>
        <a:srgbClr val="767171"/>
      </a:dk2>
      <a:lt2>
        <a:srgbClr val="C9C9C9"/>
      </a:lt2>
      <a:accent1>
        <a:srgbClr val="009EE2"/>
      </a:accent1>
      <a:accent2>
        <a:srgbClr val="FAB900"/>
      </a:accent2>
      <a:accent3>
        <a:srgbClr val="8064A2"/>
      </a:accent3>
      <a:accent4>
        <a:srgbClr val="852640"/>
      </a:accent4>
      <a:accent5>
        <a:srgbClr val="00A8A9"/>
      </a:accent5>
      <a:accent6>
        <a:srgbClr val="D5393D"/>
      </a:accent6>
      <a:hlink>
        <a:srgbClr val="009EE2"/>
      </a:hlink>
      <a:folHlink>
        <a:srgbClr val="54CBFF"/>
      </a:folHlink>
    </a:clrScheme>
    <a:fontScheme name="Personnalisé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ORDEpédia v2.potx" id="{A7F71F56-7567-4137-91D3-67C2918F51BB}" vid="{C37B83FB-D04F-42D3-81B5-0C8F1E57D239}"/>
    </a:ext>
  </a:extLst>
</a:theme>
</file>

<file path=ppt/theme/theme3.xml><?xml version="1.0" encoding="utf-8"?>
<a:theme xmlns:a="http://schemas.openxmlformats.org/drawingml/2006/main" name="ordepediaV3">
  <a:themeElements>
    <a:clrScheme name="PRESENTATION ORDESOFT 2">
      <a:dk1>
        <a:srgbClr val="000000"/>
      </a:dk1>
      <a:lt1>
        <a:srgbClr val="FFFFFF"/>
      </a:lt1>
      <a:dk2>
        <a:srgbClr val="767171"/>
      </a:dk2>
      <a:lt2>
        <a:srgbClr val="C9C9C9"/>
      </a:lt2>
      <a:accent1>
        <a:srgbClr val="009EE2"/>
      </a:accent1>
      <a:accent2>
        <a:srgbClr val="FAB900"/>
      </a:accent2>
      <a:accent3>
        <a:srgbClr val="8064A2"/>
      </a:accent3>
      <a:accent4>
        <a:srgbClr val="852640"/>
      </a:accent4>
      <a:accent5>
        <a:srgbClr val="00A8A9"/>
      </a:accent5>
      <a:accent6>
        <a:srgbClr val="D5393D"/>
      </a:accent6>
      <a:hlink>
        <a:srgbClr val="009EE2"/>
      </a:hlink>
      <a:folHlink>
        <a:srgbClr val="54CBFF"/>
      </a:folHlink>
    </a:clrScheme>
    <a:fontScheme name="Personnalisé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ORDEpédia v3.potx" id="{9DFFEC04-E727-489F-AC86-A30E1FC1388D}" vid="{90739796-0D52-45FE-83DF-1C39FB68ACFC}"/>
    </a:ext>
  </a:extLst>
</a:theme>
</file>

<file path=ppt/theme/theme4.xml><?xml version="1.0" encoding="utf-8"?>
<a:theme xmlns:a="http://schemas.openxmlformats.org/drawingml/2006/main" name="8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ORDEpédia v3.potx" id="{9DFFEC04-E727-489F-AC86-A30E1FC1388D}" vid="{AF6E1106-BD59-4671-B6F2-86C5569FB290}"/>
    </a:ext>
  </a:extLst>
</a:theme>
</file>

<file path=ppt/theme/theme5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ORDEpédia v3.potx" id="{9DFFEC04-E727-489F-AC86-A30E1FC1388D}" vid="{5E05032C-7B6E-4EFE-A331-F1DEC51D809B}"/>
    </a:ext>
  </a:extLst>
</a:theme>
</file>

<file path=ppt/theme/theme6.xml><?xml version="1.0" encoding="utf-8"?>
<a:theme xmlns:a="http://schemas.openxmlformats.org/drawingml/2006/main" name="1_Conception personnalisée">
  <a:themeElements>
    <a:clrScheme name="PRESENTATION ORDESOFT 2">
      <a:dk1>
        <a:srgbClr val="000000"/>
      </a:dk1>
      <a:lt1>
        <a:srgbClr val="FFFFFF"/>
      </a:lt1>
      <a:dk2>
        <a:srgbClr val="767171"/>
      </a:dk2>
      <a:lt2>
        <a:srgbClr val="C9C9C9"/>
      </a:lt2>
      <a:accent1>
        <a:srgbClr val="009EE2"/>
      </a:accent1>
      <a:accent2>
        <a:srgbClr val="FAB900"/>
      </a:accent2>
      <a:accent3>
        <a:srgbClr val="8064A2"/>
      </a:accent3>
      <a:accent4>
        <a:srgbClr val="852640"/>
      </a:accent4>
      <a:accent5>
        <a:srgbClr val="00A8A9"/>
      </a:accent5>
      <a:accent6>
        <a:srgbClr val="D5393D"/>
      </a:accent6>
      <a:hlink>
        <a:srgbClr val="009EE2"/>
      </a:hlink>
      <a:folHlink>
        <a:srgbClr val="54CB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ORDEpédia v3.potx" id="{9DFFEC04-E727-489F-AC86-A30E1FC1388D}" vid="{1D51E05B-0115-4468-8473-7C3B8B882413}"/>
    </a:ext>
  </a:extLst>
</a:theme>
</file>

<file path=ppt/theme/theme7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ORDEpédia v3.potx" id="{9DFFEC04-E727-489F-AC86-A30E1FC1388D}" vid="{A060416D-1735-41B2-B721-76902D1D3E4C}"/>
    </a:ext>
  </a:extLst>
</a:theme>
</file>

<file path=ppt/theme/theme8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ORDEpédia v3.potx" id="{9DFFEC04-E727-489F-AC86-A30E1FC1388D}" vid="{49E0F99C-1875-4A97-9B1E-1470FAF7F42C}"/>
    </a:ext>
  </a:extLst>
</a:theme>
</file>

<file path=ppt/theme/theme9.xml><?xml version="1.0" encoding="utf-8"?>
<a:theme xmlns:a="http://schemas.openxmlformats.org/drawingml/2006/main" name="Accueil Pedia">
  <a:themeElements>
    <a:clrScheme name="Personnalisé 2">
      <a:dk1>
        <a:srgbClr val="767171"/>
      </a:dk1>
      <a:lt1>
        <a:sysClr val="window" lastClr="FFFFFF"/>
      </a:lt1>
      <a:dk2>
        <a:srgbClr val="44546A"/>
      </a:dk2>
      <a:lt2>
        <a:srgbClr val="E7E6E6"/>
      </a:lt2>
      <a:accent1>
        <a:srgbClr val="009EE2"/>
      </a:accent1>
      <a:accent2>
        <a:srgbClr val="767171"/>
      </a:accent2>
      <a:accent3>
        <a:srgbClr val="C9C9C9"/>
      </a:accent3>
      <a:accent4>
        <a:srgbClr val="F2F2F2"/>
      </a:accent4>
      <a:accent5>
        <a:srgbClr val="5B9BD5"/>
      </a:accent5>
      <a:accent6>
        <a:srgbClr val="70AD47"/>
      </a:accent6>
      <a:hlink>
        <a:srgbClr val="0563C1"/>
      </a:hlink>
      <a:folHlink>
        <a:srgbClr val="C00000"/>
      </a:folHlink>
    </a:clrScheme>
    <a:fontScheme name="ordepedia">
      <a:majorFont>
        <a:latin typeface="DECATHLON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ORDEpédia v3.potx" id="{9DFFEC04-E727-489F-AC86-A30E1FC1388D}" vid="{C488FFBC-8C56-470F-B738-49B91F76BF95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Modèle ORDEpédia v2</Template>
  <TotalTime>18873</TotalTime>
  <Words>1100</Words>
  <Application>Microsoft Office PowerPoint</Application>
  <PresentationFormat>Grand écran</PresentationFormat>
  <Paragraphs>188</Paragraphs>
  <Slides>14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17</vt:i4>
      </vt:variant>
      <vt:variant>
        <vt:lpstr>Titres des diapositives</vt:lpstr>
      </vt:variant>
      <vt:variant>
        <vt:i4>14</vt:i4>
      </vt:variant>
    </vt:vector>
  </HeadingPairs>
  <TitlesOfParts>
    <vt:vector size="31" baseType="lpstr">
      <vt:lpstr>ordepedia</vt:lpstr>
      <vt:lpstr>ordepedia</vt:lpstr>
      <vt:lpstr>ordepediaV3</vt:lpstr>
      <vt:lpstr>8_Conception personnalisée</vt:lpstr>
      <vt:lpstr>Conception personnalisée</vt:lpstr>
      <vt:lpstr>1_Conception personnalisée</vt:lpstr>
      <vt:lpstr>2_Conception personnalisée</vt:lpstr>
      <vt:lpstr>3_Conception personnalisée</vt:lpstr>
      <vt:lpstr>Accueil Pedia</vt:lpstr>
      <vt:lpstr>page schéma</vt:lpstr>
      <vt:lpstr>avant propos</vt:lpstr>
      <vt:lpstr>1_avant propos</vt:lpstr>
      <vt:lpstr>4_Conception personnalisée</vt:lpstr>
      <vt:lpstr>5_Conception personnalisée</vt:lpstr>
      <vt:lpstr>6_Conception personnalisée</vt:lpstr>
      <vt:lpstr>7_Conception personnalisée</vt:lpstr>
      <vt:lpstr>9_Conception personnalisée</vt:lpstr>
      <vt:lpstr>Présentation PowerPoint</vt:lpstr>
      <vt:lpstr>Présentation PowerPoint</vt:lpstr>
      <vt:lpstr>Présentation PowerPoint</vt:lpstr>
      <vt:lpstr>I. Le parcours</vt:lpstr>
      <vt:lpstr>II. Création du certificat de réalisation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IV. Génération du certificat  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Karine SAINT-PE</dc:creator>
  <cp:lastModifiedBy>Elsa CORBET</cp:lastModifiedBy>
  <cp:revision>135</cp:revision>
  <dcterms:created xsi:type="dcterms:W3CDTF">2020-07-16T07:58:48Z</dcterms:created>
  <dcterms:modified xsi:type="dcterms:W3CDTF">2021-09-22T07:24:46Z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9E32D6A3-34DD-4057-A4FC-59AA26E49C2C</vt:lpwstr>
  </property>
  <property fmtid="{D5CDD505-2E9C-101B-9397-08002B2CF9AE}" pid="3" name="ArticulatePath">
    <vt:lpwstr>Présentation4</vt:lpwstr>
  </property>
</Properties>
</file>