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42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4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ags/tag52.xml" ContentType="application/vnd.openxmlformats-officedocument.presentationml.tags+xml"/>
  <Override PartName="/ppt/theme/themeOverride1.xml" ContentType="application/vnd.openxmlformats-officedocument.themeOverride+xml"/>
  <Override PartName="/ppt/tags/tag5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82.xml" ContentType="application/vnd.openxmlformats-officedocument.presentationml.slideLayout+xml"/>
  <Override PartName="/ppt/theme/theme16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tags/tag92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26" r:id="rId3"/>
    <p:sldMasterId id="2147483741" r:id="rId4"/>
    <p:sldMasterId id="2147483753" r:id="rId5"/>
    <p:sldMasterId id="2147483755" r:id="rId6"/>
    <p:sldMasterId id="2147483758" r:id="rId7"/>
    <p:sldMasterId id="2147483760" r:id="rId8"/>
    <p:sldMasterId id="2147483763" r:id="rId9"/>
    <p:sldMasterId id="2147483768" r:id="rId10"/>
    <p:sldMasterId id="2147483770" r:id="rId11"/>
    <p:sldMasterId id="2147483772" r:id="rId12"/>
    <p:sldMasterId id="2147483776" r:id="rId13"/>
    <p:sldMasterId id="2147483788" r:id="rId14"/>
    <p:sldMasterId id="2147483800" r:id="rId15"/>
    <p:sldMasterId id="2147483808" r:id="rId16"/>
    <p:sldMasterId id="2147483810" r:id="rId17"/>
  </p:sldMasterIdLst>
  <p:notesMasterIdLst>
    <p:notesMasterId r:id="rId27"/>
  </p:notesMasterIdLst>
  <p:handoutMasterIdLst>
    <p:handoutMasterId r:id="rId28"/>
  </p:handoutMasterIdLst>
  <p:sldIdLst>
    <p:sldId id="320" r:id="rId18"/>
    <p:sldId id="321" r:id="rId19"/>
    <p:sldId id="328" r:id="rId20"/>
    <p:sldId id="262" r:id="rId21"/>
    <p:sldId id="268" r:id="rId22"/>
    <p:sldId id="331" r:id="rId23"/>
    <p:sldId id="323" r:id="rId24"/>
    <p:sldId id="322" r:id="rId25"/>
    <p:sldId id="329" r:id="rId26"/>
  </p:sldIdLst>
  <p:sldSz cx="12192000" cy="6858000"/>
  <p:notesSz cx="6858000" cy="9144000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GAREL Julien" initials="BJ" lastIdx="1" clrIdx="0">
    <p:extLst>
      <p:ext uri="{19B8F6BF-5375-455C-9EA6-DF929625EA0E}">
        <p15:presenceInfo xmlns:p15="http://schemas.microsoft.com/office/powerpoint/2012/main" userId="BOURGAREL Ju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8A9"/>
    <a:srgbClr val="F4F4F4"/>
    <a:srgbClr val="3F8A54"/>
    <a:srgbClr val="C00000"/>
    <a:srgbClr val="009EE2"/>
    <a:srgbClr val="FFE285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6214F-B673-4130-97ED-8E767E73FA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30886786-CDBB-4CAE-945A-EC83CB16D8EF}">
      <dgm:prSet phldrT="[Texte]"/>
      <dgm:spPr/>
      <dgm:t>
        <a:bodyPr/>
        <a:lstStyle/>
        <a:p>
          <a:r>
            <a:rPr lang="fr-FR" dirty="0"/>
            <a:t>Le statut du certificat passe en refus.</a:t>
          </a:r>
        </a:p>
      </dgm:t>
    </dgm:pt>
    <dgm:pt modelId="{13CB1F17-3A00-4652-B944-0169261EF452}" type="parTrans" cxnId="{484EB334-6741-4F01-AEB8-50449E979881}">
      <dgm:prSet/>
      <dgm:spPr/>
      <dgm:t>
        <a:bodyPr/>
        <a:lstStyle/>
        <a:p>
          <a:endParaRPr lang="fr-FR"/>
        </a:p>
      </dgm:t>
    </dgm:pt>
    <dgm:pt modelId="{F5535428-037F-4193-8B2F-CA6BF63FB37E}" type="sibTrans" cxnId="{484EB334-6741-4F01-AEB8-50449E979881}">
      <dgm:prSet/>
      <dgm:spPr/>
      <dgm:t>
        <a:bodyPr/>
        <a:lstStyle/>
        <a:p>
          <a:endParaRPr lang="fr-FR"/>
        </a:p>
      </dgm:t>
    </dgm:pt>
    <dgm:pt modelId="{AC3486FF-66F9-4616-AC76-00B83194E9D4}">
      <dgm:prSet phldrT="[Texte]"/>
      <dgm:spPr/>
      <dgm:t>
        <a:bodyPr/>
        <a:lstStyle/>
        <a:p>
          <a:r>
            <a:rPr lang="fr-FR" dirty="0"/>
            <a:t>Vous recevrez une notification par mail vous informant du motif du 	refus.</a:t>
          </a:r>
        </a:p>
        <a:p>
          <a:r>
            <a:rPr lang="fr-FR" dirty="0"/>
            <a:t>L’information sera également visible sur votre espace personnel.</a:t>
          </a:r>
        </a:p>
      </dgm:t>
    </dgm:pt>
    <dgm:pt modelId="{B5A3B417-73EB-4E6E-90EC-C42127C42857}" type="parTrans" cxnId="{C3F6F6B7-31B6-49BB-94E1-734565ACC201}">
      <dgm:prSet/>
      <dgm:spPr/>
      <dgm:t>
        <a:bodyPr/>
        <a:lstStyle/>
        <a:p>
          <a:endParaRPr lang="fr-FR"/>
        </a:p>
      </dgm:t>
    </dgm:pt>
    <dgm:pt modelId="{F39E355C-0470-4A1B-A9C2-2CB6A1A153E0}" type="sibTrans" cxnId="{C3F6F6B7-31B6-49BB-94E1-734565ACC201}">
      <dgm:prSet/>
      <dgm:spPr/>
      <dgm:t>
        <a:bodyPr/>
        <a:lstStyle/>
        <a:p>
          <a:endParaRPr lang="fr-FR"/>
        </a:p>
      </dgm:t>
    </dgm:pt>
    <dgm:pt modelId="{6611FD34-6E45-4AAC-B5D7-B2588208CC6A}">
      <dgm:prSet/>
      <dgm:spPr/>
      <dgm:t>
        <a:bodyPr/>
        <a:lstStyle/>
        <a:p>
          <a:r>
            <a:rPr lang="fr-FR" dirty="0"/>
            <a:t> Correction du certificat, vous devez retourner sur le dossier, pour ouvrir et modifier la saisie des heures.</a:t>
          </a:r>
        </a:p>
      </dgm:t>
    </dgm:pt>
    <dgm:pt modelId="{1F80C23C-383F-4116-9B64-8CFDC3C5E9A9}" type="parTrans" cxnId="{B6069B2F-10F6-4C7C-B95E-2FFE767BEBA6}">
      <dgm:prSet/>
      <dgm:spPr/>
      <dgm:t>
        <a:bodyPr/>
        <a:lstStyle/>
        <a:p>
          <a:endParaRPr lang="fr-FR"/>
        </a:p>
      </dgm:t>
    </dgm:pt>
    <dgm:pt modelId="{6BB4C60C-295F-4958-9C3D-8A2960BEF378}" type="sibTrans" cxnId="{B6069B2F-10F6-4C7C-B95E-2FFE767BEBA6}">
      <dgm:prSet/>
      <dgm:spPr/>
      <dgm:t>
        <a:bodyPr/>
        <a:lstStyle/>
        <a:p>
          <a:endParaRPr lang="fr-FR"/>
        </a:p>
      </dgm:t>
    </dgm:pt>
    <dgm:pt modelId="{F4E88F2D-8CE3-4A38-A380-0529CF7443DE}">
      <dgm:prSet/>
      <dgm:spPr/>
      <dgm:t>
        <a:bodyPr/>
        <a:lstStyle/>
        <a:p>
          <a:r>
            <a:rPr lang="fr-FR" dirty="0"/>
            <a:t>Le certificat de réalisation repasse « en saisie » auprès de l’organisme.</a:t>
          </a:r>
        </a:p>
      </dgm:t>
    </dgm:pt>
    <dgm:pt modelId="{5AF739C0-9BFB-44DF-9CA5-6CE47CA19E8C}" type="parTrans" cxnId="{C9A17F8E-455E-4323-803B-68C432339061}">
      <dgm:prSet/>
      <dgm:spPr/>
      <dgm:t>
        <a:bodyPr/>
        <a:lstStyle/>
        <a:p>
          <a:endParaRPr lang="fr-FR"/>
        </a:p>
      </dgm:t>
    </dgm:pt>
    <dgm:pt modelId="{B0517E1A-A9E1-4F23-B9B8-3E1A4F5B274E}" type="sibTrans" cxnId="{C9A17F8E-455E-4323-803B-68C432339061}">
      <dgm:prSet/>
      <dgm:spPr/>
      <dgm:t>
        <a:bodyPr/>
        <a:lstStyle/>
        <a:p>
          <a:endParaRPr lang="fr-FR"/>
        </a:p>
      </dgm:t>
    </dgm:pt>
    <dgm:pt modelId="{7935FD10-598F-4E22-B978-07FCA585F6BD}" type="pres">
      <dgm:prSet presAssocID="{45D6214F-B673-4130-97ED-8E767E73FA6E}" presName="Name0" presStyleCnt="0">
        <dgm:presLayoutVars>
          <dgm:chMax val="7"/>
          <dgm:chPref val="7"/>
          <dgm:dir/>
        </dgm:presLayoutVars>
      </dgm:prSet>
      <dgm:spPr/>
    </dgm:pt>
    <dgm:pt modelId="{EBDB932E-A6A7-440B-AD28-F4D1C177A0E1}" type="pres">
      <dgm:prSet presAssocID="{45D6214F-B673-4130-97ED-8E767E73FA6E}" presName="Name1" presStyleCnt="0"/>
      <dgm:spPr/>
    </dgm:pt>
    <dgm:pt modelId="{2CB9F157-E91F-4724-A8C6-8CC3251B104B}" type="pres">
      <dgm:prSet presAssocID="{45D6214F-B673-4130-97ED-8E767E73FA6E}" presName="cycle" presStyleCnt="0"/>
      <dgm:spPr/>
    </dgm:pt>
    <dgm:pt modelId="{D7EC6BBB-BE4E-4114-94F4-CEA53DA572A0}" type="pres">
      <dgm:prSet presAssocID="{45D6214F-B673-4130-97ED-8E767E73FA6E}" presName="srcNode" presStyleLbl="node1" presStyleIdx="0" presStyleCnt="4"/>
      <dgm:spPr/>
    </dgm:pt>
    <dgm:pt modelId="{F7EBC43C-7D15-482D-A9F3-76B88569772E}" type="pres">
      <dgm:prSet presAssocID="{45D6214F-B673-4130-97ED-8E767E73FA6E}" presName="conn" presStyleLbl="parChTrans1D2" presStyleIdx="0" presStyleCnt="1"/>
      <dgm:spPr/>
    </dgm:pt>
    <dgm:pt modelId="{C0AD3CE6-93F2-4221-8FBA-D27B994E3346}" type="pres">
      <dgm:prSet presAssocID="{45D6214F-B673-4130-97ED-8E767E73FA6E}" presName="extraNode" presStyleLbl="node1" presStyleIdx="0" presStyleCnt="4"/>
      <dgm:spPr/>
    </dgm:pt>
    <dgm:pt modelId="{DBCBD1DC-07CD-4711-958A-C44C0C654817}" type="pres">
      <dgm:prSet presAssocID="{45D6214F-B673-4130-97ED-8E767E73FA6E}" presName="dstNode" presStyleLbl="node1" presStyleIdx="0" presStyleCnt="4"/>
      <dgm:spPr/>
    </dgm:pt>
    <dgm:pt modelId="{3C50407F-AF91-4D81-8A9D-634693C294EE}" type="pres">
      <dgm:prSet presAssocID="{30886786-CDBB-4CAE-945A-EC83CB16D8EF}" presName="text_1" presStyleLbl="node1" presStyleIdx="0" presStyleCnt="4" custScaleY="78337">
        <dgm:presLayoutVars>
          <dgm:bulletEnabled val="1"/>
        </dgm:presLayoutVars>
      </dgm:prSet>
      <dgm:spPr/>
    </dgm:pt>
    <dgm:pt modelId="{42DB5359-792F-4FD2-93FC-2DCA3FAD9734}" type="pres">
      <dgm:prSet presAssocID="{30886786-CDBB-4CAE-945A-EC83CB16D8EF}" presName="accent_1" presStyleCnt="0"/>
      <dgm:spPr/>
    </dgm:pt>
    <dgm:pt modelId="{E85487BA-4BEF-4123-BFC2-C52E219CC5C2}" type="pres">
      <dgm:prSet presAssocID="{30886786-CDBB-4CAE-945A-EC83CB16D8EF}" presName="accentRepeatNode" presStyleLbl="solidFgAcc1" presStyleIdx="0" presStyleCnt="4" custScaleX="80955" custScaleY="84021"/>
      <dgm:spPr/>
    </dgm:pt>
    <dgm:pt modelId="{9D50C65D-831D-446A-A0F9-6ACF82DD856A}" type="pres">
      <dgm:prSet presAssocID="{AC3486FF-66F9-4616-AC76-00B83194E9D4}" presName="text_2" presStyleLbl="node1" presStyleIdx="1" presStyleCnt="4" custScaleY="78337">
        <dgm:presLayoutVars>
          <dgm:bulletEnabled val="1"/>
        </dgm:presLayoutVars>
      </dgm:prSet>
      <dgm:spPr/>
    </dgm:pt>
    <dgm:pt modelId="{0665072A-886F-412C-8D97-D92354CD9211}" type="pres">
      <dgm:prSet presAssocID="{AC3486FF-66F9-4616-AC76-00B83194E9D4}" presName="accent_2" presStyleCnt="0"/>
      <dgm:spPr/>
    </dgm:pt>
    <dgm:pt modelId="{C5AB1A35-2BDD-4F0D-8F0E-B4BF2AF205C1}" type="pres">
      <dgm:prSet presAssocID="{AC3486FF-66F9-4616-AC76-00B83194E9D4}" presName="accentRepeatNode" presStyleLbl="solidFgAcc1" presStyleIdx="1" presStyleCnt="4" custScaleX="80955" custScaleY="84021"/>
      <dgm:spPr/>
    </dgm:pt>
    <dgm:pt modelId="{2AE098A7-1F13-44BB-AC38-A7E577C0B61C}" type="pres">
      <dgm:prSet presAssocID="{F4E88F2D-8CE3-4A38-A380-0529CF7443DE}" presName="text_3" presStyleLbl="node1" presStyleIdx="2" presStyleCnt="4" custScaleY="78337">
        <dgm:presLayoutVars>
          <dgm:bulletEnabled val="1"/>
        </dgm:presLayoutVars>
      </dgm:prSet>
      <dgm:spPr/>
    </dgm:pt>
    <dgm:pt modelId="{33509B33-CB25-48CC-8123-F0902ADAAE0C}" type="pres">
      <dgm:prSet presAssocID="{F4E88F2D-8CE3-4A38-A380-0529CF7443DE}" presName="accent_3" presStyleCnt="0"/>
      <dgm:spPr/>
    </dgm:pt>
    <dgm:pt modelId="{6CE43A18-AE1D-4523-9D33-F901D6A5E1D1}" type="pres">
      <dgm:prSet presAssocID="{F4E88F2D-8CE3-4A38-A380-0529CF7443DE}" presName="accentRepeatNode" presStyleLbl="solidFgAcc1" presStyleIdx="2" presStyleCnt="4" custScaleX="80955" custScaleY="84021"/>
      <dgm:spPr/>
    </dgm:pt>
    <dgm:pt modelId="{4547C48E-3136-4240-AB2B-077215BC3BFB}" type="pres">
      <dgm:prSet presAssocID="{6611FD34-6E45-4AAC-B5D7-B2588208CC6A}" presName="text_4" presStyleLbl="node1" presStyleIdx="3" presStyleCnt="4" custScaleY="78337">
        <dgm:presLayoutVars>
          <dgm:bulletEnabled val="1"/>
        </dgm:presLayoutVars>
      </dgm:prSet>
      <dgm:spPr/>
    </dgm:pt>
    <dgm:pt modelId="{3D36C650-D7EE-4746-9844-054FDBC00B88}" type="pres">
      <dgm:prSet presAssocID="{6611FD34-6E45-4AAC-B5D7-B2588208CC6A}" presName="accent_4" presStyleCnt="0"/>
      <dgm:spPr/>
    </dgm:pt>
    <dgm:pt modelId="{0A44E2A5-0951-4ADE-BCCF-39B4D540C4FE}" type="pres">
      <dgm:prSet presAssocID="{6611FD34-6E45-4AAC-B5D7-B2588208CC6A}" presName="accentRepeatNode" presStyleLbl="solidFgAcc1" presStyleIdx="3" presStyleCnt="4" custScaleX="80955" custScaleY="84021"/>
      <dgm:spPr/>
    </dgm:pt>
  </dgm:ptLst>
  <dgm:cxnLst>
    <dgm:cxn modelId="{70BF8D04-C1BC-4265-8357-2E6F9922EBEF}" type="presOf" srcId="{F4E88F2D-8CE3-4A38-A380-0529CF7443DE}" destId="{2AE098A7-1F13-44BB-AC38-A7E577C0B61C}" srcOrd="0" destOrd="0" presId="urn:microsoft.com/office/officeart/2008/layout/VerticalCurvedList"/>
    <dgm:cxn modelId="{7D3D361A-D68C-4A41-8347-B98BD75C637B}" type="presOf" srcId="{F5535428-037F-4193-8B2F-CA6BF63FB37E}" destId="{F7EBC43C-7D15-482D-A9F3-76B88569772E}" srcOrd="0" destOrd="0" presId="urn:microsoft.com/office/officeart/2008/layout/VerticalCurvedList"/>
    <dgm:cxn modelId="{B6069B2F-10F6-4C7C-B95E-2FFE767BEBA6}" srcId="{45D6214F-B673-4130-97ED-8E767E73FA6E}" destId="{6611FD34-6E45-4AAC-B5D7-B2588208CC6A}" srcOrd="3" destOrd="0" parTransId="{1F80C23C-383F-4116-9B64-8CFDC3C5E9A9}" sibTransId="{6BB4C60C-295F-4958-9C3D-8A2960BEF378}"/>
    <dgm:cxn modelId="{484EB334-6741-4F01-AEB8-50449E979881}" srcId="{45D6214F-B673-4130-97ED-8E767E73FA6E}" destId="{30886786-CDBB-4CAE-945A-EC83CB16D8EF}" srcOrd="0" destOrd="0" parTransId="{13CB1F17-3A00-4652-B944-0169261EF452}" sibTransId="{F5535428-037F-4193-8B2F-CA6BF63FB37E}"/>
    <dgm:cxn modelId="{FD7E0C48-C87D-409D-85F1-509AF3D93BE1}" type="presOf" srcId="{30886786-CDBB-4CAE-945A-EC83CB16D8EF}" destId="{3C50407F-AF91-4D81-8A9D-634693C294EE}" srcOrd="0" destOrd="0" presId="urn:microsoft.com/office/officeart/2008/layout/VerticalCurvedList"/>
    <dgm:cxn modelId="{C9A17F8E-455E-4323-803B-68C432339061}" srcId="{45D6214F-B673-4130-97ED-8E767E73FA6E}" destId="{F4E88F2D-8CE3-4A38-A380-0529CF7443DE}" srcOrd="2" destOrd="0" parTransId="{5AF739C0-9BFB-44DF-9CA5-6CE47CA19E8C}" sibTransId="{B0517E1A-A9E1-4F23-B9B8-3E1A4F5B274E}"/>
    <dgm:cxn modelId="{A2CB929E-0E9A-4499-9FF4-D00064D72A04}" type="presOf" srcId="{45D6214F-B673-4130-97ED-8E767E73FA6E}" destId="{7935FD10-598F-4E22-B978-07FCA585F6BD}" srcOrd="0" destOrd="0" presId="urn:microsoft.com/office/officeart/2008/layout/VerticalCurvedList"/>
    <dgm:cxn modelId="{C3F6F6B7-31B6-49BB-94E1-734565ACC201}" srcId="{45D6214F-B673-4130-97ED-8E767E73FA6E}" destId="{AC3486FF-66F9-4616-AC76-00B83194E9D4}" srcOrd="1" destOrd="0" parTransId="{B5A3B417-73EB-4E6E-90EC-C42127C42857}" sibTransId="{F39E355C-0470-4A1B-A9C2-2CB6A1A153E0}"/>
    <dgm:cxn modelId="{991C69CE-29BB-4F2F-92CF-5FD0D04AE146}" type="presOf" srcId="{AC3486FF-66F9-4616-AC76-00B83194E9D4}" destId="{9D50C65D-831D-446A-A0F9-6ACF82DD856A}" srcOrd="0" destOrd="0" presId="urn:microsoft.com/office/officeart/2008/layout/VerticalCurvedList"/>
    <dgm:cxn modelId="{46ABA9ED-7B1A-4A37-AEA1-C6039C77366B}" type="presOf" srcId="{6611FD34-6E45-4AAC-B5D7-B2588208CC6A}" destId="{4547C48E-3136-4240-AB2B-077215BC3BFB}" srcOrd="0" destOrd="0" presId="urn:microsoft.com/office/officeart/2008/layout/VerticalCurvedList"/>
    <dgm:cxn modelId="{D2D255EA-3DCF-4F03-8B7F-FFE4119BE502}" type="presParOf" srcId="{7935FD10-598F-4E22-B978-07FCA585F6BD}" destId="{EBDB932E-A6A7-440B-AD28-F4D1C177A0E1}" srcOrd="0" destOrd="0" presId="urn:microsoft.com/office/officeart/2008/layout/VerticalCurvedList"/>
    <dgm:cxn modelId="{F2D561CB-5028-4CDE-92FD-25A6F150CF24}" type="presParOf" srcId="{EBDB932E-A6A7-440B-AD28-F4D1C177A0E1}" destId="{2CB9F157-E91F-4724-A8C6-8CC3251B104B}" srcOrd="0" destOrd="0" presId="urn:microsoft.com/office/officeart/2008/layout/VerticalCurvedList"/>
    <dgm:cxn modelId="{C33FCFCD-BD5B-4396-B4BB-4BE118B4BAB6}" type="presParOf" srcId="{2CB9F157-E91F-4724-A8C6-8CC3251B104B}" destId="{D7EC6BBB-BE4E-4114-94F4-CEA53DA572A0}" srcOrd="0" destOrd="0" presId="urn:microsoft.com/office/officeart/2008/layout/VerticalCurvedList"/>
    <dgm:cxn modelId="{AF25F016-FF70-41D6-B736-4D6A21A1AB77}" type="presParOf" srcId="{2CB9F157-E91F-4724-A8C6-8CC3251B104B}" destId="{F7EBC43C-7D15-482D-A9F3-76B88569772E}" srcOrd="1" destOrd="0" presId="urn:microsoft.com/office/officeart/2008/layout/VerticalCurvedList"/>
    <dgm:cxn modelId="{51D474B5-76B1-4030-A81E-E7597C05BA1D}" type="presParOf" srcId="{2CB9F157-E91F-4724-A8C6-8CC3251B104B}" destId="{C0AD3CE6-93F2-4221-8FBA-D27B994E3346}" srcOrd="2" destOrd="0" presId="urn:microsoft.com/office/officeart/2008/layout/VerticalCurvedList"/>
    <dgm:cxn modelId="{589C22F3-BBDE-4E57-9CE0-B5E64E3F10E5}" type="presParOf" srcId="{2CB9F157-E91F-4724-A8C6-8CC3251B104B}" destId="{DBCBD1DC-07CD-4711-958A-C44C0C654817}" srcOrd="3" destOrd="0" presId="urn:microsoft.com/office/officeart/2008/layout/VerticalCurvedList"/>
    <dgm:cxn modelId="{55C16E1C-7614-492B-8BF2-7DC06522556D}" type="presParOf" srcId="{EBDB932E-A6A7-440B-AD28-F4D1C177A0E1}" destId="{3C50407F-AF91-4D81-8A9D-634693C294EE}" srcOrd="1" destOrd="0" presId="urn:microsoft.com/office/officeart/2008/layout/VerticalCurvedList"/>
    <dgm:cxn modelId="{67DCF75D-F598-41CC-9EE4-1EE4A6A32FD7}" type="presParOf" srcId="{EBDB932E-A6A7-440B-AD28-F4D1C177A0E1}" destId="{42DB5359-792F-4FD2-93FC-2DCA3FAD9734}" srcOrd="2" destOrd="0" presId="urn:microsoft.com/office/officeart/2008/layout/VerticalCurvedList"/>
    <dgm:cxn modelId="{75BF9DA2-0848-43D3-8702-4676F1C5B696}" type="presParOf" srcId="{42DB5359-792F-4FD2-93FC-2DCA3FAD9734}" destId="{E85487BA-4BEF-4123-BFC2-C52E219CC5C2}" srcOrd="0" destOrd="0" presId="urn:microsoft.com/office/officeart/2008/layout/VerticalCurvedList"/>
    <dgm:cxn modelId="{4487056C-3EF6-4A83-AB1E-7517D5B86237}" type="presParOf" srcId="{EBDB932E-A6A7-440B-AD28-F4D1C177A0E1}" destId="{9D50C65D-831D-446A-A0F9-6ACF82DD856A}" srcOrd="3" destOrd="0" presId="urn:microsoft.com/office/officeart/2008/layout/VerticalCurvedList"/>
    <dgm:cxn modelId="{F47083E1-2095-4A67-9C13-5A4A482690B8}" type="presParOf" srcId="{EBDB932E-A6A7-440B-AD28-F4D1C177A0E1}" destId="{0665072A-886F-412C-8D97-D92354CD9211}" srcOrd="4" destOrd="0" presId="urn:microsoft.com/office/officeart/2008/layout/VerticalCurvedList"/>
    <dgm:cxn modelId="{EA6D8B92-A88E-4E9F-A2E6-A06C74055E0F}" type="presParOf" srcId="{0665072A-886F-412C-8D97-D92354CD9211}" destId="{C5AB1A35-2BDD-4F0D-8F0E-B4BF2AF205C1}" srcOrd="0" destOrd="0" presId="urn:microsoft.com/office/officeart/2008/layout/VerticalCurvedList"/>
    <dgm:cxn modelId="{75160E8E-491A-4FEA-8533-0376E5E2F601}" type="presParOf" srcId="{EBDB932E-A6A7-440B-AD28-F4D1C177A0E1}" destId="{2AE098A7-1F13-44BB-AC38-A7E577C0B61C}" srcOrd="5" destOrd="0" presId="urn:microsoft.com/office/officeart/2008/layout/VerticalCurvedList"/>
    <dgm:cxn modelId="{CE5A180D-999B-41BB-AED4-90A7B811E973}" type="presParOf" srcId="{EBDB932E-A6A7-440B-AD28-F4D1C177A0E1}" destId="{33509B33-CB25-48CC-8123-F0902ADAAE0C}" srcOrd="6" destOrd="0" presId="urn:microsoft.com/office/officeart/2008/layout/VerticalCurvedList"/>
    <dgm:cxn modelId="{F741F812-488D-4E62-A9AD-E3EAD6124649}" type="presParOf" srcId="{33509B33-CB25-48CC-8123-F0902ADAAE0C}" destId="{6CE43A18-AE1D-4523-9D33-F901D6A5E1D1}" srcOrd="0" destOrd="0" presId="urn:microsoft.com/office/officeart/2008/layout/VerticalCurvedList"/>
    <dgm:cxn modelId="{B4F28D38-EF68-4E1C-A80C-88E620263365}" type="presParOf" srcId="{EBDB932E-A6A7-440B-AD28-F4D1C177A0E1}" destId="{4547C48E-3136-4240-AB2B-077215BC3BFB}" srcOrd="7" destOrd="0" presId="urn:microsoft.com/office/officeart/2008/layout/VerticalCurvedList"/>
    <dgm:cxn modelId="{2B325347-A2C4-41FD-9562-A6C4E1676953}" type="presParOf" srcId="{EBDB932E-A6A7-440B-AD28-F4D1C177A0E1}" destId="{3D36C650-D7EE-4746-9844-054FDBC00B88}" srcOrd="8" destOrd="0" presId="urn:microsoft.com/office/officeart/2008/layout/VerticalCurvedList"/>
    <dgm:cxn modelId="{D366B14D-A84C-4B36-9B64-715D93192994}" type="presParOf" srcId="{3D36C650-D7EE-4746-9844-054FDBC00B88}" destId="{0A44E2A5-0951-4ADE-BCCF-39B4D540C4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854E2-2D29-400F-A24E-9745EB59F151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4" csCatId="colorful" phldr="1"/>
      <dgm:spPr/>
    </dgm:pt>
    <dgm:pt modelId="{542CEA15-2946-4031-8122-26A77A241C56}">
      <dgm:prSet phldrT="[Texte]"/>
      <dgm:spPr/>
      <dgm:t>
        <a:bodyPr/>
        <a:lstStyle/>
        <a:p>
          <a:r>
            <a:rPr lang="fr-FR" b="1" dirty="0"/>
            <a:t>Validation du Certificat de réalisation définitif</a:t>
          </a:r>
        </a:p>
      </dgm:t>
    </dgm:pt>
    <dgm:pt modelId="{D288B9FD-2434-4229-9761-28A211CD6164}" type="parTrans" cxnId="{7A8CEED7-4F10-4A1E-9222-AF6BFFB02D75}">
      <dgm:prSet/>
      <dgm:spPr/>
      <dgm:t>
        <a:bodyPr/>
        <a:lstStyle/>
        <a:p>
          <a:endParaRPr lang="fr-FR"/>
        </a:p>
      </dgm:t>
    </dgm:pt>
    <dgm:pt modelId="{F8C2030E-2797-4259-9031-18C58AE5B431}" type="sibTrans" cxnId="{7A8CEED7-4F10-4A1E-9222-AF6BFFB02D75}">
      <dgm:prSet/>
      <dgm:spPr/>
      <dgm:t>
        <a:bodyPr/>
        <a:lstStyle/>
        <a:p>
          <a:endParaRPr lang="fr-FR"/>
        </a:p>
      </dgm:t>
    </dgm:pt>
    <dgm:pt modelId="{41F611DE-2916-434F-AEAA-5A5FDC110261}">
      <dgm:prSet phldrT="[Texte]"/>
      <dgm:spPr/>
      <dgm:t>
        <a:bodyPr/>
        <a:lstStyle/>
        <a:p>
          <a:r>
            <a:rPr lang="fr-FR" b="1" dirty="0"/>
            <a:t>Notification au correspondant Transitions Pro PDL</a:t>
          </a:r>
        </a:p>
      </dgm:t>
    </dgm:pt>
    <dgm:pt modelId="{D110124A-9ABD-4EFD-96DA-FE6FA93D3F7D}" type="parTrans" cxnId="{C67063A6-18D0-4653-8728-301EC5BEA731}">
      <dgm:prSet/>
      <dgm:spPr/>
      <dgm:t>
        <a:bodyPr/>
        <a:lstStyle/>
        <a:p>
          <a:endParaRPr lang="fr-FR"/>
        </a:p>
      </dgm:t>
    </dgm:pt>
    <dgm:pt modelId="{06C15B51-DF72-45EE-BE5C-2ED38DF5F771}" type="sibTrans" cxnId="{C67063A6-18D0-4653-8728-301EC5BEA731}">
      <dgm:prSet/>
      <dgm:spPr/>
      <dgm:t>
        <a:bodyPr/>
        <a:lstStyle/>
        <a:p>
          <a:endParaRPr lang="fr-FR"/>
        </a:p>
      </dgm:t>
    </dgm:pt>
    <dgm:pt modelId="{8484D7FE-26CB-4F4C-85BB-BA9BAE2AFA91}">
      <dgm:prSet phldrT="[Texte]"/>
      <dgm:spPr/>
      <dgm:t>
        <a:bodyPr/>
        <a:lstStyle/>
        <a:p>
          <a:r>
            <a:rPr lang="fr-FR" b="1" dirty="0"/>
            <a:t>Génération demande de règlement </a:t>
          </a:r>
        </a:p>
        <a:p>
          <a:r>
            <a:rPr lang="fr-FR" b="1" dirty="0"/>
            <a:t>(Organisme et/ou Employeur et/ou Bénéficiaire)</a:t>
          </a:r>
        </a:p>
      </dgm:t>
    </dgm:pt>
    <dgm:pt modelId="{5552ABFF-B14A-410D-828E-39A7F343CE12}" type="parTrans" cxnId="{FB5E4D61-E0E9-405F-A4B4-6890102541AF}">
      <dgm:prSet/>
      <dgm:spPr/>
      <dgm:t>
        <a:bodyPr/>
        <a:lstStyle/>
        <a:p>
          <a:endParaRPr lang="fr-FR"/>
        </a:p>
      </dgm:t>
    </dgm:pt>
    <dgm:pt modelId="{DF08C0C0-9615-45D6-95A7-79D569D01973}" type="sibTrans" cxnId="{FB5E4D61-E0E9-405F-A4B4-6890102541AF}">
      <dgm:prSet/>
      <dgm:spPr/>
      <dgm:t>
        <a:bodyPr/>
        <a:lstStyle/>
        <a:p>
          <a:endParaRPr lang="fr-FR"/>
        </a:p>
      </dgm:t>
    </dgm:pt>
    <dgm:pt modelId="{4F922E8E-CFD3-4CCD-8E9A-A681E5D867DF}">
      <dgm:prSet phldrT="[Texte]"/>
      <dgm:spPr/>
      <dgm:t>
        <a:bodyPr/>
        <a:lstStyle/>
        <a:p>
          <a:pPr algn="ctr"/>
          <a:r>
            <a:rPr lang="fr-FR" b="1" dirty="0"/>
            <a:t>Contrôle des pièces par votre correspondant</a:t>
          </a:r>
        </a:p>
      </dgm:t>
    </dgm:pt>
    <dgm:pt modelId="{0885648E-608C-40E4-8900-425206F63F17}" type="parTrans" cxnId="{832AA288-2FA1-4464-88CB-597B421AC8C3}">
      <dgm:prSet/>
      <dgm:spPr/>
      <dgm:t>
        <a:bodyPr/>
        <a:lstStyle/>
        <a:p>
          <a:endParaRPr lang="fr-FR"/>
        </a:p>
      </dgm:t>
    </dgm:pt>
    <dgm:pt modelId="{557F4CAC-8F62-46D5-A3A1-AAA86149794A}" type="sibTrans" cxnId="{832AA288-2FA1-4464-88CB-597B421AC8C3}">
      <dgm:prSet/>
      <dgm:spPr/>
      <dgm:t>
        <a:bodyPr/>
        <a:lstStyle/>
        <a:p>
          <a:endParaRPr lang="fr-FR"/>
        </a:p>
      </dgm:t>
    </dgm:pt>
    <dgm:pt modelId="{CAB1E31B-5D10-469C-B3C9-D4B0FA366428}">
      <dgm:prSet phldrT="[Texte]"/>
      <dgm:spPr/>
      <dgm:t>
        <a:bodyPr/>
        <a:lstStyle/>
        <a:p>
          <a:r>
            <a:rPr lang="fr-FR" b="1" dirty="0"/>
            <a:t>Règlement effectué au         15 ou 30 de chaque mois</a:t>
          </a:r>
        </a:p>
      </dgm:t>
    </dgm:pt>
    <dgm:pt modelId="{6DCC2CE0-C306-40D5-8F17-F0F9C5075168}" type="parTrans" cxnId="{6184AE5C-583B-4AA8-AB45-307D0B4D2D56}">
      <dgm:prSet/>
      <dgm:spPr/>
      <dgm:t>
        <a:bodyPr/>
        <a:lstStyle/>
        <a:p>
          <a:endParaRPr lang="fr-FR"/>
        </a:p>
      </dgm:t>
    </dgm:pt>
    <dgm:pt modelId="{FD75DFA7-6AC9-40DE-AEA7-826FC874889A}" type="sibTrans" cxnId="{6184AE5C-583B-4AA8-AB45-307D0B4D2D56}">
      <dgm:prSet/>
      <dgm:spPr/>
      <dgm:t>
        <a:bodyPr/>
        <a:lstStyle/>
        <a:p>
          <a:endParaRPr lang="fr-FR"/>
        </a:p>
      </dgm:t>
    </dgm:pt>
    <dgm:pt modelId="{93512D9A-9CE8-4FCD-A234-13AB91F3191F}" type="pres">
      <dgm:prSet presAssocID="{02B854E2-2D29-400F-A24E-9745EB59F151}" presName="Name0" presStyleCnt="0">
        <dgm:presLayoutVars>
          <dgm:dir/>
          <dgm:animOne val="branch"/>
          <dgm:animLvl val="lvl"/>
        </dgm:presLayoutVars>
      </dgm:prSet>
      <dgm:spPr/>
    </dgm:pt>
    <dgm:pt modelId="{A45E177C-1F48-4076-95BD-46982FB7D6AF}" type="pres">
      <dgm:prSet presAssocID="{542CEA15-2946-4031-8122-26A77A241C56}" presName="chaos" presStyleCnt="0"/>
      <dgm:spPr/>
    </dgm:pt>
    <dgm:pt modelId="{81CBC6A7-EE4B-49CE-994C-FD46CFFEF9FD}" type="pres">
      <dgm:prSet presAssocID="{542CEA15-2946-4031-8122-26A77A241C56}" presName="parTx1" presStyleLbl="revTx" presStyleIdx="0" presStyleCnt="4" custScaleX="79702"/>
      <dgm:spPr/>
    </dgm:pt>
    <dgm:pt modelId="{A428B109-FAD5-476A-A343-EF3F15A98F56}" type="pres">
      <dgm:prSet presAssocID="{542CEA15-2946-4031-8122-26A77A241C56}" presName="c1" presStyleLbl="node1" presStyleIdx="0" presStyleCnt="19"/>
      <dgm:spPr/>
    </dgm:pt>
    <dgm:pt modelId="{86E43FEE-2FD7-43DD-975C-1C26D96C1B19}" type="pres">
      <dgm:prSet presAssocID="{542CEA15-2946-4031-8122-26A77A241C56}" presName="c2" presStyleLbl="node1" presStyleIdx="1" presStyleCnt="19"/>
      <dgm:spPr/>
    </dgm:pt>
    <dgm:pt modelId="{E7015283-53DA-46DE-B82E-1619B44BB6C4}" type="pres">
      <dgm:prSet presAssocID="{542CEA15-2946-4031-8122-26A77A241C56}" presName="c3" presStyleLbl="node1" presStyleIdx="2" presStyleCnt="19"/>
      <dgm:spPr/>
    </dgm:pt>
    <dgm:pt modelId="{81A35297-08FB-4ED6-B5B3-9691C799D49A}" type="pres">
      <dgm:prSet presAssocID="{542CEA15-2946-4031-8122-26A77A241C56}" presName="c4" presStyleLbl="node1" presStyleIdx="3" presStyleCnt="19"/>
      <dgm:spPr/>
    </dgm:pt>
    <dgm:pt modelId="{0B64CFEC-258D-46AF-BD7B-B74B2DC4BDEB}" type="pres">
      <dgm:prSet presAssocID="{542CEA15-2946-4031-8122-26A77A241C56}" presName="c5" presStyleLbl="node1" presStyleIdx="4" presStyleCnt="19"/>
      <dgm:spPr/>
    </dgm:pt>
    <dgm:pt modelId="{0834D00E-5208-40BE-93DD-FE2433DB3EA2}" type="pres">
      <dgm:prSet presAssocID="{542CEA15-2946-4031-8122-26A77A241C56}" presName="c6" presStyleLbl="node1" presStyleIdx="5" presStyleCnt="19"/>
      <dgm:spPr/>
    </dgm:pt>
    <dgm:pt modelId="{6ABD8731-0EEF-454D-9146-2870291349A9}" type="pres">
      <dgm:prSet presAssocID="{542CEA15-2946-4031-8122-26A77A241C56}" presName="c7" presStyleLbl="node1" presStyleIdx="6" presStyleCnt="19"/>
      <dgm:spPr/>
    </dgm:pt>
    <dgm:pt modelId="{036782CD-11F4-4041-AE16-DAC435A9D2F9}" type="pres">
      <dgm:prSet presAssocID="{542CEA15-2946-4031-8122-26A77A241C56}" presName="c8" presStyleLbl="node1" presStyleIdx="7" presStyleCnt="19"/>
      <dgm:spPr/>
    </dgm:pt>
    <dgm:pt modelId="{191F7A34-199E-4F94-8EA0-04AB0C6B31CF}" type="pres">
      <dgm:prSet presAssocID="{542CEA15-2946-4031-8122-26A77A241C56}" presName="c9" presStyleLbl="node1" presStyleIdx="8" presStyleCnt="19"/>
      <dgm:spPr/>
    </dgm:pt>
    <dgm:pt modelId="{059D0F91-1EB0-4496-BF85-143D1ED5C073}" type="pres">
      <dgm:prSet presAssocID="{542CEA15-2946-4031-8122-26A77A241C56}" presName="c10" presStyleLbl="node1" presStyleIdx="9" presStyleCnt="19"/>
      <dgm:spPr/>
    </dgm:pt>
    <dgm:pt modelId="{06BF44FF-C0B7-46E4-B2D7-3693A6457B90}" type="pres">
      <dgm:prSet presAssocID="{542CEA15-2946-4031-8122-26A77A241C56}" presName="c11" presStyleLbl="node1" presStyleIdx="10" presStyleCnt="19"/>
      <dgm:spPr/>
    </dgm:pt>
    <dgm:pt modelId="{D80BDC88-4BB8-4912-ADB9-EE7E64C27ED6}" type="pres">
      <dgm:prSet presAssocID="{542CEA15-2946-4031-8122-26A77A241C56}" presName="c12" presStyleLbl="node1" presStyleIdx="11" presStyleCnt="19"/>
      <dgm:spPr/>
    </dgm:pt>
    <dgm:pt modelId="{6BE492A3-249F-4937-8C48-C6F844422304}" type="pres">
      <dgm:prSet presAssocID="{542CEA15-2946-4031-8122-26A77A241C56}" presName="c13" presStyleLbl="node1" presStyleIdx="12" presStyleCnt="19"/>
      <dgm:spPr/>
    </dgm:pt>
    <dgm:pt modelId="{D899C704-C4F6-4D8A-BF5A-A3A9ADAF0E1B}" type="pres">
      <dgm:prSet presAssocID="{542CEA15-2946-4031-8122-26A77A241C56}" presName="c14" presStyleLbl="node1" presStyleIdx="13" presStyleCnt="19"/>
      <dgm:spPr/>
    </dgm:pt>
    <dgm:pt modelId="{2D32AFFD-9719-4121-9528-BD1FA9689990}" type="pres">
      <dgm:prSet presAssocID="{542CEA15-2946-4031-8122-26A77A241C56}" presName="c15" presStyleLbl="node1" presStyleIdx="14" presStyleCnt="19"/>
      <dgm:spPr/>
    </dgm:pt>
    <dgm:pt modelId="{AB590C1A-81FB-4F51-AA53-011145E4C0B1}" type="pres">
      <dgm:prSet presAssocID="{542CEA15-2946-4031-8122-26A77A241C56}" presName="c16" presStyleLbl="node1" presStyleIdx="15" presStyleCnt="19"/>
      <dgm:spPr/>
    </dgm:pt>
    <dgm:pt modelId="{0724A92F-A351-41BD-8B8E-525E5CEFB680}" type="pres">
      <dgm:prSet presAssocID="{542CEA15-2946-4031-8122-26A77A241C56}" presName="c17" presStyleLbl="node1" presStyleIdx="16" presStyleCnt="19"/>
      <dgm:spPr/>
    </dgm:pt>
    <dgm:pt modelId="{B60169EB-6F67-4FCF-A6D9-BB7A6E2D25B4}" type="pres">
      <dgm:prSet presAssocID="{542CEA15-2946-4031-8122-26A77A241C56}" presName="c18" presStyleLbl="node1" presStyleIdx="17" presStyleCnt="19"/>
      <dgm:spPr/>
    </dgm:pt>
    <dgm:pt modelId="{56A95158-3E2A-4ECE-8625-19715A269884}" type="pres">
      <dgm:prSet presAssocID="{F8C2030E-2797-4259-9031-18C58AE5B431}" presName="chevronComposite1" presStyleCnt="0"/>
      <dgm:spPr/>
    </dgm:pt>
    <dgm:pt modelId="{17FD7878-F9E0-4CC1-AC92-09E03F74F44F}" type="pres">
      <dgm:prSet presAssocID="{F8C2030E-2797-4259-9031-18C58AE5B431}" presName="chevron1" presStyleLbl="sibTrans2D1" presStyleIdx="0" presStyleCnt="4"/>
      <dgm:spPr/>
    </dgm:pt>
    <dgm:pt modelId="{A0FD73F2-BA71-4C39-973F-99DD03484871}" type="pres">
      <dgm:prSet presAssocID="{F8C2030E-2797-4259-9031-18C58AE5B431}" presName="spChevron1" presStyleCnt="0"/>
      <dgm:spPr/>
    </dgm:pt>
    <dgm:pt modelId="{62600B1B-97CB-4AEF-A3CC-16FDEE328BDE}" type="pres">
      <dgm:prSet presAssocID="{41F611DE-2916-434F-AEAA-5A5FDC110261}" presName="middle" presStyleCnt="0"/>
      <dgm:spPr/>
    </dgm:pt>
    <dgm:pt modelId="{269FBF2A-6EE0-4CBC-A223-1D03FC2AAE53}" type="pres">
      <dgm:prSet presAssocID="{41F611DE-2916-434F-AEAA-5A5FDC110261}" presName="parTxMid" presStyleLbl="revTx" presStyleIdx="1" presStyleCnt="4"/>
      <dgm:spPr/>
    </dgm:pt>
    <dgm:pt modelId="{6F67B4E8-8BF4-4337-82AA-4C3F708C5CDE}" type="pres">
      <dgm:prSet presAssocID="{41F611DE-2916-434F-AEAA-5A5FDC110261}" presName="spMid" presStyleCnt="0"/>
      <dgm:spPr/>
    </dgm:pt>
    <dgm:pt modelId="{9A2769C2-302B-4A15-8888-96F621EDA88C}" type="pres">
      <dgm:prSet presAssocID="{06C15B51-DF72-45EE-BE5C-2ED38DF5F771}" presName="chevronComposite1" presStyleCnt="0"/>
      <dgm:spPr/>
    </dgm:pt>
    <dgm:pt modelId="{76C349F9-3DD0-4E9B-9F28-E4BE2F8898D7}" type="pres">
      <dgm:prSet presAssocID="{06C15B51-DF72-45EE-BE5C-2ED38DF5F771}" presName="chevron1" presStyleLbl="sibTrans2D1" presStyleIdx="1" presStyleCnt="4"/>
      <dgm:spPr/>
    </dgm:pt>
    <dgm:pt modelId="{1359FC86-5E5F-406B-AD60-63B37AE26ACC}" type="pres">
      <dgm:prSet presAssocID="{06C15B51-DF72-45EE-BE5C-2ED38DF5F771}" presName="spChevron1" presStyleCnt="0"/>
      <dgm:spPr/>
    </dgm:pt>
    <dgm:pt modelId="{DC52B0D1-A233-49D3-8709-3F666FA55FDF}" type="pres">
      <dgm:prSet presAssocID="{8484D7FE-26CB-4F4C-85BB-BA9BAE2AFA91}" presName="middle" presStyleCnt="0"/>
      <dgm:spPr/>
    </dgm:pt>
    <dgm:pt modelId="{419E8ACD-7869-40ED-85EA-EC72C31CF551}" type="pres">
      <dgm:prSet presAssocID="{8484D7FE-26CB-4F4C-85BB-BA9BAE2AFA91}" presName="parTxMid" presStyleLbl="revTx" presStyleIdx="2" presStyleCnt="4"/>
      <dgm:spPr/>
    </dgm:pt>
    <dgm:pt modelId="{25CBB481-3862-4D0A-BD66-4D774D025E9E}" type="pres">
      <dgm:prSet presAssocID="{8484D7FE-26CB-4F4C-85BB-BA9BAE2AFA91}" presName="spMid" presStyleCnt="0"/>
      <dgm:spPr/>
    </dgm:pt>
    <dgm:pt modelId="{9CF2C49E-7E12-4BCD-940E-AD71772E3B38}" type="pres">
      <dgm:prSet presAssocID="{DF08C0C0-9615-45D6-95A7-79D569D01973}" presName="chevronComposite1" presStyleCnt="0"/>
      <dgm:spPr/>
    </dgm:pt>
    <dgm:pt modelId="{5001D552-59B3-4DCE-88EE-5809527B5226}" type="pres">
      <dgm:prSet presAssocID="{DF08C0C0-9615-45D6-95A7-79D569D01973}" presName="chevron1" presStyleLbl="sibTrans2D1" presStyleIdx="2" presStyleCnt="4"/>
      <dgm:spPr/>
    </dgm:pt>
    <dgm:pt modelId="{50D75AA6-9FA8-4A1B-8393-35BC92F8BE36}" type="pres">
      <dgm:prSet presAssocID="{DF08C0C0-9615-45D6-95A7-79D569D01973}" presName="spChevron1" presStyleCnt="0"/>
      <dgm:spPr/>
    </dgm:pt>
    <dgm:pt modelId="{9401965C-3319-4C9B-A7C4-80173E9270B2}" type="pres">
      <dgm:prSet presAssocID="{4F922E8E-CFD3-4CCD-8E9A-A681E5D867DF}" presName="middle" presStyleCnt="0"/>
      <dgm:spPr/>
    </dgm:pt>
    <dgm:pt modelId="{CBBEB560-365B-45C6-A058-51C5691400CE}" type="pres">
      <dgm:prSet presAssocID="{4F922E8E-CFD3-4CCD-8E9A-A681E5D867DF}" presName="parTxMid" presStyleLbl="revTx" presStyleIdx="3" presStyleCnt="4"/>
      <dgm:spPr/>
    </dgm:pt>
    <dgm:pt modelId="{EF5D608F-DAD3-4B64-BBF7-A8691D6223A8}" type="pres">
      <dgm:prSet presAssocID="{4F922E8E-CFD3-4CCD-8E9A-A681E5D867DF}" presName="spMid" presStyleCnt="0"/>
      <dgm:spPr/>
    </dgm:pt>
    <dgm:pt modelId="{A0106F6B-85FA-42BC-B311-77CD51250BCE}" type="pres">
      <dgm:prSet presAssocID="{557F4CAC-8F62-46D5-A3A1-AAA86149794A}" presName="chevronComposite1" presStyleCnt="0"/>
      <dgm:spPr/>
    </dgm:pt>
    <dgm:pt modelId="{51605CB8-073A-4AA9-AECD-051037E29A5D}" type="pres">
      <dgm:prSet presAssocID="{557F4CAC-8F62-46D5-A3A1-AAA86149794A}" presName="chevron1" presStyleLbl="sibTrans2D1" presStyleIdx="3" presStyleCnt="4"/>
      <dgm:spPr/>
    </dgm:pt>
    <dgm:pt modelId="{4C452B59-CB30-43AB-A9F4-A6CB27F925A4}" type="pres">
      <dgm:prSet presAssocID="{557F4CAC-8F62-46D5-A3A1-AAA86149794A}" presName="spChevron1" presStyleCnt="0"/>
      <dgm:spPr/>
    </dgm:pt>
    <dgm:pt modelId="{EFF31FA8-29A6-4710-8824-8060F37935AD}" type="pres">
      <dgm:prSet presAssocID="{CAB1E31B-5D10-469C-B3C9-D4B0FA366428}" presName="last" presStyleCnt="0"/>
      <dgm:spPr/>
    </dgm:pt>
    <dgm:pt modelId="{C6AEFA69-841F-46BC-B9CE-C1B39FF4EB9B}" type="pres">
      <dgm:prSet presAssocID="{CAB1E31B-5D10-469C-B3C9-D4B0FA366428}" presName="circleTx" presStyleLbl="node1" presStyleIdx="18" presStyleCnt="19"/>
      <dgm:spPr/>
    </dgm:pt>
    <dgm:pt modelId="{0C33FFDE-3130-49D7-B6DD-872D8E2D8EE4}" type="pres">
      <dgm:prSet presAssocID="{CAB1E31B-5D10-469C-B3C9-D4B0FA366428}" presName="spN" presStyleCnt="0"/>
      <dgm:spPr/>
    </dgm:pt>
  </dgm:ptLst>
  <dgm:cxnLst>
    <dgm:cxn modelId="{0F6BF735-69FD-4B86-9950-175D163B438E}" type="presOf" srcId="{8484D7FE-26CB-4F4C-85BB-BA9BAE2AFA91}" destId="{419E8ACD-7869-40ED-85EA-EC72C31CF551}" srcOrd="0" destOrd="0" presId="urn:microsoft.com/office/officeart/2009/3/layout/RandomtoResultProcess"/>
    <dgm:cxn modelId="{8D4E5038-8CF2-4DFA-966A-D8CD33CFFCF0}" type="presOf" srcId="{02B854E2-2D29-400F-A24E-9745EB59F151}" destId="{93512D9A-9CE8-4FCD-A234-13AB91F3191F}" srcOrd="0" destOrd="0" presId="urn:microsoft.com/office/officeart/2009/3/layout/RandomtoResultProcess"/>
    <dgm:cxn modelId="{F6ECB23C-948A-4257-ABE7-500550D5D6D4}" type="presOf" srcId="{CAB1E31B-5D10-469C-B3C9-D4B0FA366428}" destId="{C6AEFA69-841F-46BC-B9CE-C1B39FF4EB9B}" srcOrd="0" destOrd="0" presId="urn:microsoft.com/office/officeart/2009/3/layout/RandomtoResultProcess"/>
    <dgm:cxn modelId="{8DADFF53-32F0-4AF4-B3B0-23A034DD6F4A}" type="presOf" srcId="{4F922E8E-CFD3-4CCD-8E9A-A681E5D867DF}" destId="{CBBEB560-365B-45C6-A058-51C5691400CE}" srcOrd="0" destOrd="0" presId="urn:microsoft.com/office/officeart/2009/3/layout/RandomtoResultProcess"/>
    <dgm:cxn modelId="{6184AE5C-583B-4AA8-AB45-307D0B4D2D56}" srcId="{02B854E2-2D29-400F-A24E-9745EB59F151}" destId="{CAB1E31B-5D10-469C-B3C9-D4B0FA366428}" srcOrd="4" destOrd="0" parTransId="{6DCC2CE0-C306-40D5-8F17-F0F9C5075168}" sibTransId="{FD75DFA7-6AC9-40DE-AEA7-826FC874889A}"/>
    <dgm:cxn modelId="{FB5E4D61-E0E9-405F-A4B4-6890102541AF}" srcId="{02B854E2-2D29-400F-A24E-9745EB59F151}" destId="{8484D7FE-26CB-4F4C-85BB-BA9BAE2AFA91}" srcOrd="2" destOrd="0" parTransId="{5552ABFF-B14A-410D-828E-39A7F343CE12}" sibTransId="{DF08C0C0-9615-45D6-95A7-79D569D01973}"/>
    <dgm:cxn modelId="{832AA288-2FA1-4464-88CB-597B421AC8C3}" srcId="{02B854E2-2D29-400F-A24E-9745EB59F151}" destId="{4F922E8E-CFD3-4CCD-8E9A-A681E5D867DF}" srcOrd="3" destOrd="0" parTransId="{0885648E-608C-40E4-8900-425206F63F17}" sibTransId="{557F4CAC-8F62-46D5-A3A1-AAA86149794A}"/>
    <dgm:cxn modelId="{6D6E718B-F6FB-4E10-8C58-047AE65B2B62}" type="presOf" srcId="{41F611DE-2916-434F-AEAA-5A5FDC110261}" destId="{269FBF2A-6EE0-4CBC-A223-1D03FC2AAE53}" srcOrd="0" destOrd="0" presId="urn:microsoft.com/office/officeart/2009/3/layout/RandomtoResultProcess"/>
    <dgm:cxn modelId="{5FFA19A0-92BA-40B2-9605-0D9F96819CE5}" type="presOf" srcId="{542CEA15-2946-4031-8122-26A77A241C56}" destId="{81CBC6A7-EE4B-49CE-994C-FD46CFFEF9FD}" srcOrd="0" destOrd="0" presId="urn:microsoft.com/office/officeart/2009/3/layout/RandomtoResultProcess"/>
    <dgm:cxn modelId="{C67063A6-18D0-4653-8728-301EC5BEA731}" srcId="{02B854E2-2D29-400F-A24E-9745EB59F151}" destId="{41F611DE-2916-434F-AEAA-5A5FDC110261}" srcOrd="1" destOrd="0" parTransId="{D110124A-9ABD-4EFD-96DA-FE6FA93D3F7D}" sibTransId="{06C15B51-DF72-45EE-BE5C-2ED38DF5F771}"/>
    <dgm:cxn modelId="{7A8CEED7-4F10-4A1E-9222-AF6BFFB02D75}" srcId="{02B854E2-2D29-400F-A24E-9745EB59F151}" destId="{542CEA15-2946-4031-8122-26A77A241C56}" srcOrd="0" destOrd="0" parTransId="{D288B9FD-2434-4229-9761-28A211CD6164}" sibTransId="{F8C2030E-2797-4259-9031-18C58AE5B431}"/>
    <dgm:cxn modelId="{92B88B65-6223-4508-8141-F125EF3E329B}" type="presParOf" srcId="{93512D9A-9CE8-4FCD-A234-13AB91F3191F}" destId="{A45E177C-1F48-4076-95BD-46982FB7D6AF}" srcOrd="0" destOrd="0" presId="urn:microsoft.com/office/officeart/2009/3/layout/RandomtoResultProcess"/>
    <dgm:cxn modelId="{8EEA9832-A8C4-43BA-B631-18346433175C}" type="presParOf" srcId="{A45E177C-1F48-4076-95BD-46982FB7D6AF}" destId="{81CBC6A7-EE4B-49CE-994C-FD46CFFEF9FD}" srcOrd="0" destOrd="0" presId="urn:microsoft.com/office/officeart/2009/3/layout/RandomtoResultProcess"/>
    <dgm:cxn modelId="{564C1033-1483-4E59-9AE3-E294CF3F1BA7}" type="presParOf" srcId="{A45E177C-1F48-4076-95BD-46982FB7D6AF}" destId="{A428B109-FAD5-476A-A343-EF3F15A98F56}" srcOrd="1" destOrd="0" presId="urn:microsoft.com/office/officeart/2009/3/layout/RandomtoResultProcess"/>
    <dgm:cxn modelId="{3B6C8C48-791D-4547-8E88-C582BA622D39}" type="presParOf" srcId="{A45E177C-1F48-4076-95BD-46982FB7D6AF}" destId="{86E43FEE-2FD7-43DD-975C-1C26D96C1B19}" srcOrd="2" destOrd="0" presId="urn:microsoft.com/office/officeart/2009/3/layout/RandomtoResultProcess"/>
    <dgm:cxn modelId="{1D56FEBE-BCA5-45D6-90FE-5737D6D8E710}" type="presParOf" srcId="{A45E177C-1F48-4076-95BD-46982FB7D6AF}" destId="{E7015283-53DA-46DE-B82E-1619B44BB6C4}" srcOrd="3" destOrd="0" presId="urn:microsoft.com/office/officeart/2009/3/layout/RandomtoResultProcess"/>
    <dgm:cxn modelId="{F729FD94-A91B-49BF-9B23-1A216C686426}" type="presParOf" srcId="{A45E177C-1F48-4076-95BD-46982FB7D6AF}" destId="{81A35297-08FB-4ED6-B5B3-9691C799D49A}" srcOrd="4" destOrd="0" presId="urn:microsoft.com/office/officeart/2009/3/layout/RandomtoResultProcess"/>
    <dgm:cxn modelId="{068A0304-4BD7-4C4A-BE34-71251B8549EA}" type="presParOf" srcId="{A45E177C-1F48-4076-95BD-46982FB7D6AF}" destId="{0B64CFEC-258D-46AF-BD7B-B74B2DC4BDEB}" srcOrd="5" destOrd="0" presId="urn:microsoft.com/office/officeart/2009/3/layout/RandomtoResultProcess"/>
    <dgm:cxn modelId="{0C21A513-72F2-4312-A2C3-FB4D4050016C}" type="presParOf" srcId="{A45E177C-1F48-4076-95BD-46982FB7D6AF}" destId="{0834D00E-5208-40BE-93DD-FE2433DB3EA2}" srcOrd="6" destOrd="0" presId="urn:microsoft.com/office/officeart/2009/3/layout/RandomtoResultProcess"/>
    <dgm:cxn modelId="{B6A2A9C7-F996-49FB-B30F-65F2FA7248FF}" type="presParOf" srcId="{A45E177C-1F48-4076-95BD-46982FB7D6AF}" destId="{6ABD8731-0EEF-454D-9146-2870291349A9}" srcOrd="7" destOrd="0" presId="urn:microsoft.com/office/officeart/2009/3/layout/RandomtoResultProcess"/>
    <dgm:cxn modelId="{A7031C06-158A-43FA-8315-76CBF3C5505C}" type="presParOf" srcId="{A45E177C-1F48-4076-95BD-46982FB7D6AF}" destId="{036782CD-11F4-4041-AE16-DAC435A9D2F9}" srcOrd="8" destOrd="0" presId="urn:microsoft.com/office/officeart/2009/3/layout/RandomtoResultProcess"/>
    <dgm:cxn modelId="{541B1D41-ACC5-4BD5-A061-A4ACC93CF95D}" type="presParOf" srcId="{A45E177C-1F48-4076-95BD-46982FB7D6AF}" destId="{191F7A34-199E-4F94-8EA0-04AB0C6B31CF}" srcOrd="9" destOrd="0" presId="urn:microsoft.com/office/officeart/2009/3/layout/RandomtoResultProcess"/>
    <dgm:cxn modelId="{3C0964D9-8DB8-49BC-9FA8-4685D0972FFE}" type="presParOf" srcId="{A45E177C-1F48-4076-95BD-46982FB7D6AF}" destId="{059D0F91-1EB0-4496-BF85-143D1ED5C073}" srcOrd="10" destOrd="0" presId="urn:microsoft.com/office/officeart/2009/3/layout/RandomtoResultProcess"/>
    <dgm:cxn modelId="{4569A36D-8619-4D93-ADA1-4706D925BEAC}" type="presParOf" srcId="{A45E177C-1F48-4076-95BD-46982FB7D6AF}" destId="{06BF44FF-C0B7-46E4-B2D7-3693A6457B90}" srcOrd="11" destOrd="0" presId="urn:microsoft.com/office/officeart/2009/3/layout/RandomtoResultProcess"/>
    <dgm:cxn modelId="{62DE4B1C-A633-4227-BB79-D300014C50DD}" type="presParOf" srcId="{A45E177C-1F48-4076-95BD-46982FB7D6AF}" destId="{D80BDC88-4BB8-4912-ADB9-EE7E64C27ED6}" srcOrd="12" destOrd="0" presId="urn:microsoft.com/office/officeart/2009/3/layout/RandomtoResultProcess"/>
    <dgm:cxn modelId="{04565271-992D-41DA-AD2A-B79DF0E838D2}" type="presParOf" srcId="{A45E177C-1F48-4076-95BD-46982FB7D6AF}" destId="{6BE492A3-249F-4937-8C48-C6F844422304}" srcOrd="13" destOrd="0" presId="urn:microsoft.com/office/officeart/2009/3/layout/RandomtoResultProcess"/>
    <dgm:cxn modelId="{3B43DAD5-0975-47F0-8D45-87EEFB8B4120}" type="presParOf" srcId="{A45E177C-1F48-4076-95BD-46982FB7D6AF}" destId="{D899C704-C4F6-4D8A-BF5A-A3A9ADAF0E1B}" srcOrd="14" destOrd="0" presId="urn:microsoft.com/office/officeart/2009/3/layout/RandomtoResultProcess"/>
    <dgm:cxn modelId="{6865DD15-151E-454C-9A9C-C9866EF0DC78}" type="presParOf" srcId="{A45E177C-1F48-4076-95BD-46982FB7D6AF}" destId="{2D32AFFD-9719-4121-9528-BD1FA9689990}" srcOrd="15" destOrd="0" presId="urn:microsoft.com/office/officeart/2009/3/layout/RandomtoResultProcess"/>
    <dgm:cxn modelId="{427FC8E5-7F5E-4D7F-B8A3-7D51E291849B}" type="presParOf" srcId="{A45E177C-1F48-4076-95BD-46982FB7D6AF}" destId="{AB590C1A-81FB-4F51-AA53-011145E4C0B1}" srcOrd="16" destOrd="0" presId="urn:microsoft.com/office/officeart/2009/3/layout/RandomtoResultProcess"/>
    <dgm:cxn modelId="{09DC0077-2A2C-4698-A20E-B8E380E4156B}" type="presParOf" srcId="{A45E177C-1F48-4076-95BD-46982FB7D6AF}" destId="{0724A92F-A351-41BD-8B8E-525E5CEFB680}" srcOrd="17" destOrd="0" presId="urn:microsoft.com/office/officeart/2009/3/layout/RandomtoResultProcess"/>
    <dgm:cxn modelId="{EF340EA3-8300-41F1-8C57-BD10C2A94E5D}" type="presParOf" srcId="{A45E177C-1F48-4076-95BD-46982FB7D6AF}" destId="{B60169EB-6F67-4FCF-A6D9-BB7A6E2D25B4}" srcOrd="18" destOrd="0" presId="urn:microsoft.com/office/officeart/2009/3/layout/RandomtoResultProcess"/>
    <dgm:cxn modelId="{F3DD4F4C-DC48-438A-8F95-39BD99A8165A}" type="presParOf" srcId="{93512D9A-9CE8-4FCD-A234-13AB91F3191F}" destId="{56A95158-3E2A-4ECE-8625-19715A269884}" srcOrd="1" destOrd="0" presId="urn:microsoft.com/office/officeart/2009/3/layout/RandomtoResultProcess"/>
    <dgm:cxn modelId="{05BBBE8D-6228-40FA-9FA1-AB967FFA6DF7}" type="presParOf" srcId="{56A95158-3E2A-4ECE-8625-19715A269884}" destId="{17FD7878-F9E0-4CC1-AC92-09E03F74F44F}" srcOrd="0" destOrd="0" presId="urn:microsoft.com/office/officeart/2009/3/layout/RandomtoResultProcess"/>
    <dgm:cxn modelId="{95F79B08-6078-4B08-AB72-C769E6ADB29C}" type="presParOf" srcId="{56A95158-3E2A-4ECE-8625-19715A269884}" destId="{A0FD73F2-BA71-4C39-973F-99DD03484871}" srcOrd="1" destOrd="0" presId="urn:microsoft.com/office/officeart/2009/3/layout/RandomtoResultProcess"/>
    <dgm:cxn modelId="{778E4DD8-B2AA-4528-BD49-3E09470D9FA6}" type="presParOf" srcId="{93512D9A-9CE8-4FCD-A234-13AB91F3191F}" destId="{62600B1B-97CB-4AEF-A3CC-16FDEE328BDE}" srcOrd="2" destOrd="0" presId="urn:microsoft.com/office/officeart/2009/3/layout/RandomtoResultProcess"/>
    <dgm:cxn modelId="{740737D4-AF44-4A4B-A39A-0EDF506DB70F}" type="presParOf" srcId="{62600B1B-97CB-4AEF-A3CC-16FDEE328BDE}" destId="{269FBF2A-6EE0-4CBC-A223-1D03FC2AAE53}" srcOrd="0" destOrd="0" presId="urn:microsoft.com/office/officeart/2009/3/layout/RandomtoResultProcess"/>
    <dgm:cxn modelId="{16F12DF9-2D2C-4D10-8697-4526562780CD}" type="presParOf" srcId="{62600B1B-97CB-4AEF-A3CC-16FDEE328BDE}" destId="{6F67B4E8-8BF4-4337-82AA-4C3F708C5CDE}" srcOrd="1" destOrd="0" presId="urn:microsoft.com/office/officeart/2009/3/layout/RandomtoResultProcess"/>
    <dgm:cxn modelId="{80667398-F3ED-42CE-B28D-81004AC3945D}" type="presParOf" srcId="{93512D9A-9CE8-4FCD-A234-13AB91F3191F}" destId="{9A2769C2-302B-4A15-8888-96F621EDA88C}" srcOrd="3" destOrd="0" presId="urn:microsoft.com/office/officeart/2009/3/layout/RandomtoResultProcess"/>
    <dgm:cxn modelId="{7D5C2DF9-FDC8-4096-A550-FE171D7A0AC3}" type="presParOf" srcId="{9A2769C2-302B-4A15-8888-96F621EDA88C}" destId="{76C349F9-3DD0-4E9B-9F28-E4BE2F8898D7}" srcOrd="0" destOrd="0" presId="urn:microsoft.com/office/officeart/2009/3/layout/RandomtoResultProcess"/>
    <dgm:cxn modelId="{75E2F0E0-B809-4740-A0A4-331B865174F0}" type="presParOf" srcId="{9A2769C2-302B-4A15-8888-96F621EDA88C}" destId="{1359FC86-5E5F-406B-AD60-63B37AE26ACC}" srcOrd="1" destOrd="0" presId="urn:microsoft.com/office/officeart/2009/3/layout/RandomtoResultProcess"/>
    <dgm:cxn modelId="{0560B20B-FDB1-409F-A399-131BB59C17BA}" type="presParOf" srcId="{93512D9A-9CE8-4FCD-A234-13AB91F3191F}" destId="{DC52B0D1-A233-49D3-8709-3F666FA55FDF}" srcOrd="4" destOrd="0" presId="urn:microsoft.com/office/officeart/2009/3/layout/RandomtoResultProcess"/>
    <dgm:cxn modelId="{47C24FDA-EF88-4C66-BD29-EDCA42CD0907}" type="presParOf" srcId="{DC52B0D1-A233-49D3-8709-3F666FA55FDF}" destId="{419E8ACD-7869-40ED-85EA-EC72C31CF551}" srcOrd="0" destOrd="0" presId="urn:microsoft.com/office/officeart/2009/3/layout/RandomtoResultProcess"/>
    <dgm:cxn modelId="{9AA47851-34BE-42E7-9C01-EDAC1414D72F}" type="presParOf" srcId="{DC52B0D1-A233-49D3-8709-3F666FA55FDF}" destId="{25CBB481-3862-4D0A-BD66-4D774D025E9E}" srcOrd="1" destOrd="0" presId="urn:microsoft.com/office/officeart/2009/3/layout/RandomtoResultProcess"/>
    <dgm:cxn modelId="{77810E01-5D49-437E-9522-9721AE82ECA5}" type="presParOf" srcId="{93512D9A-9CE8-4FCD-A234-13AB91F3191F}" destId="{9CF2C49E-7E12-4BCD-940E-AD71772E3B38}" srcOrd="5" destOrd="0" presId="urn:microsoft.com/office/officeart/2009/3/layout/RandomtoResultProcess"/>
    <dgm:cxn modelId="{B2F7518D-71D6-435D-BD59-0B88D74BA134}" type="presParOf" srcId="{9CF2C49E-7E12-4BCD-940E-AD71772E3B38}" destId="{5001D552-59B3-4DCE-88EE-5809527B5226}" srcOrd="0" destOrd="0" presId="urn:microsoft.com/office/officeart/2009/3/layout/RandomtoResultProcess"/>
    <dgm:cxn modelId="{8850879C-28B3-47BB-B0B4-B607DE9D9A6B}" type="presParOf" srcId="{9CF2C49E-7E12-4BCD-940E-AD71772E3B38}" destId="{50D75AA6-9FA8-4A1B-8393-35BC92F8BE36}" srcOrd="1" destOrd="0" presId="urn:microsoft.com/office/officeart/2009/3/layout/RandomtoResultProcess"/>
    <dgm:cxn modelId="{90128BBB-35F6-4B70-80B6-DAA358B24D29}" type="presParOf" srcId="{93512D9A-9CE8-4FCD-A234-13AB91F3191F}" destId="{9401965C-3319-4C9B-A7C4-80173E9270B2}" srcOrd="6" destOrd="0" presId="urn:microsoft.com/office/officeart/2009/3/layout/RandomtoResultProcess"/>
    <dgm:cxn modelId="{14CCFA6D-4A2A-43A9-AD9A-D2F0F5348D2F}" type="presParOf" srcId="{9401965C-3319-4C9B-A7C4-80173E9270B2}" destId="{CBBEB560-365B-45C6-A058-51C5691400CE}" srcOrd="0" destOrd="0" presId="urn:microsoft.com/office/officeart/2009/3/layout/RandomtoResultProcess"/>
    <dgm:cxn modelId="{4394BFE5-B9B8-438A-84A5-D00F982CA3D5}" type="presParOf" srcId="{9401965C-3319-4C9B-A7C4-80173E9270B2}" destId="{EF5D608F-DAD3-4B64-BBF7-A8691D6223A8}" srcOrd="1" destOrd="0" presId="urn:microsoft.com/office/officeart/2009/3/layout/RandomtoResultProcess"/>
    <dgm:cxn modelId="{363864BA-0CA1-4967-AB3A-F205B7D28FBC}" type="presParOf" srcId="{93512D9A-9CE8-4FCD-A234-13AB91F3191F}" destId="{A0106F6B-85FA-42BC-B311-77CD51250BCE}" srcOrd="7" destOrd="0" presId="urn:microsoft.com/office/officeart/2009/3/layout/RandomtoResultProcess"/>
    <dgm:cxn modelId="{B119E9D8-DC10-4E78-9F9A-28C038FF3F1E}" type="presParOf" srcId="{A0106F6B-85FA-42BC-B311-77CD51250BCE}" destId="{51605CB8-073A-4AA9-AECD-051037E29A5D}" srcOrd="0" destOrd="0" presId="urn:microsoft.com/office/officeart/2009/3/layout/RandomtoResultProcess"/>
    <dgm:cxn modelId="{A7709EDC-C529-4A69-8DE3-E24CFD7673B2}" type="presParOf" srcId="{A0106F6B-85FA-42BC-B311-77CD51250BCE}" destId="{4C452B59-CB30-43AB-A9F4-A6CB27F925A4}" srcOrd="1" destOrd="0" presId="urn:microsoft.com/office/officeart/2009/3/layout/RandomtoResultProcess"/>
    <dgm:cxn modelId="{F0962255-2FA7-414D-AB24-BDB17D0A0EBE}" type="presParOf" srcId="{93512D9A-9CE8-4FCD-A234-13AB91F3191F}" destId="{EFF31FA8-29A6-4710-8824-8060F37935AD}" srcOrd="8" destOrd="0" presId="urn:microsoft.com/office/officeart/2009/3/layout/RandomtoResultProcess"/>
    <dgm:cxn modelId="{693BE5E2-0ACF-44A9-895D-3149E9BC2663}" type="presParOf" srcId="{EFF31FA8-29A6-4710-8824-8060F37935AD}" destId="{C6AEFA69-841F-46BC-B9CE-C1B39FF4EB9B}" srcOrd="0" destOrd="0" presId="urn:microsoft.com/office/officeart/2009/3/layout/RandomtoResultProcess"/>
    <dgm:cxn modelId="{FCD85B56-ECD1-4428-8B7B-3C77A13D13BF}" type="presParOf" srcId="{EFF31FA8-29A6-4710-8824-8060F37935AD}" destId="{0C33FFDE-3130-49D7-B6DD-872D8E2D8EE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C43C-7D15-482D-A9F3-76B88569772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0407F-AF91-4D81-8A9D-634693C294EE}">
      <dsp:nvSpPr>
        <dsp:cNvPr id="0" name=""/>
        <dsp:cNvSpPr/>
      </dsp:nvSpPr>
      <dsp:spPr>
        <a:xfrm>
          <a:off x="610504" y="506879"/>
          <a:ext cx="7440913" cy="65302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statut du certificat passe en refus.</a:t>
          </a:r>
        </a:p>
      </dsp:txBody>
      <dsp:txXfrm>
        <a:off x="610504" y="506879"/>
        <a:ext cx="7440913" cy="653023"/>
      </dsp:txXfrm>
    </dsp:sp>
    <dsp:sp modelId="{E85487BA-4BEF-4123-BFC2-C52E219CC5C2}">
      <dsp:nvSpPr>
        <dsp:cNvPr id="0" name=""/>
        <dsp:cNvSpPr/>
      </dsp:nvSpPr>
      <dsp:spPr>
        <a:xfrm>
          <a:off x="188725" y="395637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C65D-831D-446A-A0F9-6ACF82DD856A}">
      <dsp:nvSpPr>
        <dsp:cNvPr id="0" name=""/>
        <dsp:cNvSpPr/>
      </dsp:nvSpPr>
      <dsp:spPr>
        <a:xfrm>
          <a:off x="1088431" y="1757507"/>
          <a:ext cx="6962986" cy="653023"/>
        </a:xfrm>
        <a:prstGeom prst="rect">
          <a:avLst/>
        </a:prstGeom>
        <a:solidFill>
          <a:schemeClr val="accent4">
            <a:shade val="80000"/>
            <a:hueOff val="132104"/>
            <a:satOff val="-13265"/>
            <a:lumOff val="11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recevrez une notification par mail vous informant du motif du 	refus.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L’information sera également visible sur votre espace personnel.</a:t>
          </a:r>
        </a:p>
      </dsp:txBody>
      <dsp:txXfrm>
        <a:off x="1088431" y="1757507"/>
        <a:ext cx="6962986" cy="653023"/>
      </dsp:txXfrm>
    </dsp:sp>
    <dsp:sp modelId="{C5AB1A35-2BDD-4F0D-8F0E-B4BF2AF205C1}">
      <dsp:nvSpPr>
        <dsp:cNvPr id="0" name=""/>
        <dsp:cNvSpPr/>
      </dsp:nvSpPr>
      <dsp:spPr>
        <a:xfrm>
          <a:off x="666651" y="1646265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132104"/>
              <a:satOff val="-13265"/>
              <a:lumOff val="11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098A7-1F13-44BB-AC38-A7E577C0B61C}">
      <dsp:nvSpPr>
        <dsp:cNvPr id="0" name=""/>
        <dsp:cNvSpPr/>
      </dsp:nvSpPr>
      <dsp:spPr>
        <a:xfrm>
          <a:off x="1088431" y="3008136"/>
          <a:ext cx="6962986" cy="653023"/>
        </a:xfrm>
        <a:prstGeom prst="rect">
          <a:avLst/>
        </a:prstGeom>
        <a:solidFill>
          <a:schemeClr val="accent4">
            <a:shade val="80000"/>
            <a:hueOff val="264208"/>
            <a:satOff val="-26530"/>
            <a:lumOff val="23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certificat de réalisation repasse « en saisie » auprès de l’organisme.</a:t>
          </a:r>
        </a:p>
      </dsp:txBody>
      <dsp:txXfrm>
        <a:off x="1088431" y="3008136"/>
        <a:ext cx="6962986" cy="653023"/>
      </dsp:txXfrm>
    </dsp:sp>
    <dsp:sp modelId="{6CE43A18-AE1D-4523-9D33-F901D6A5E1D1}">
      <dsp:nvSpPr>
        <dsp:cNvPr id="0" name=""/>
        <dsp:cNvSpPr/>
      </dsp:nvSpPr>
      <dsp:spPr>
        <a:xfrm>
          <a:off x="666651" y="2896894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264208"/>
              <a:satOff val="-26530"/>
              <a:lumOff val="23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C48E-3136-4240-AB2B-077215BC3BFB}">
      <dsp:nvSpPr>
        <dsp:cNvPr id="0" name=""/>
        <dsp:cNvSpPr/>
      </dsp:nvSpPr>
      <dsp:spPr>
        <a:xfrm>
          <a:off x="610504" y="4258764"/>
          <a:ext cx="7440913" cy="653023"/>
        </a:xfrm>
        <a:prstGeom prst="rect">
          <a:avLst/>
        </a:prstGeom>
        <a:solidFill>
          <a:schemeClr val="accent4">
            <a:shade val="80000"/>
            <a:hueOff val="396312"/>
            <a:satOff val="-39795"/>
            <a:lumOff val="352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 Correction du certificat, vous devez retourner sur le dossier, pour ouvrir et modifier la saisie des heures.</a:t>
          </a:r>
        </a:p>
      </dsp:txBody>
      <dsp:txXfrm>
        <a:off x="610504" y="4258764"/>
        <a:ext cx="7440913" cy="653023"/>
      </dsp:txXfrm>
    </dsp:sp>
    <dsp:sp modelId="{0A44E2A5-0951-4ADE-BCCF-39B4D540C4FE}">
      <dsp:nvSpPr>
        <dsp:cNvPr id="0" name=""/>
        <dsp:cNvSpPr/>
      </dsp:nvSpPr>
      <dsp:spPr>
        <a:xfrm>
          <a:off x="188725" y="4147522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396312"/>
              <a:satOff val="-39795"/>
              <a:lumOff val="352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BC6A7-EE4B-49CE-994C-FD46CFFEF9FD}">
      <dsp:nvSpPr>
        <dsp:cNvPr id="0" name=""/>
        <dsp:cNvSpPr/>
      </dsp:nvSpPr>
      <dsp:spPr>
        <a:xfrm>
          <a:off x="278453" y="2760250"/>
          <a:ext cx="1299156" cy="53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Validation du Certificat de réalisation définitif</a:t>
          </a:r>
        </a:p>
      </dsp:txBody>
      <dsp:txXfrm>
        <a:off x="278453" y="2760250"/>
        <a:ext cx="1299156" cy="537164"/>
      </dsp:txXfrm>
    </dsp:sp>
    <dsp:sp modelId="{A428B109-FAD5-476A-A343-EF3F15A98F56}">
      <dsp:nvSpPr>
        <dsp:cNvPr id="0" name=""/>
        <dsp:cNvSpPr/>
      </dsp:nvSpPr>
      <dsp:spPr>
        <a:xfrm>
          <a:off x="111171" y="2596877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43FEE-2FD7-43DD-975C-1C26D96C1B19}">
      <dsp:nvSpPr>
        <dsp:cNvPr id="0" name=""/>
        <dsp:cNvSpPr/>
      </dsp:nvSpPr>
      <dsp:spPr>
        <a:xfrm>
          <a:off x="201933" y="2415353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544073"/>
                <a:satOff val="2469"/>
                <a:lumOff val="-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44073"/>
                <a:satOff val="2469"/>
                <a:lumOff val="-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44073"/>
                <a:satOff val="2469"/>
                <a:lumOff val="-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15283-53DA-46DE-B82E-1619B44BB6C4}">
      <dsp:nvSpPr>
        <dsp:cNvPr id="0" name=""/>
        <dsp:cNvSpPr/>
      </dsp:nvSpPr>
      <dsp:spPr>
        <a:xfrm>
          <a:off x="419762" y="2451658"/>
          <a:ext cx="203752" cy="203752"/>
        </a:xfrm>
        <a:prstGeom prst="ellipse">
          <a:avLst/>
        </a:prstGeom>
        <a:gradFill rotWithShape="0">
          <a:gsLst>
            <a:gs pos="0">
              <a:schemeClr val="accent4">
                <a:hueOff val="-1088147"/>
                <a:satOff val="4938"/>
                <a:lumOff val="-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88147"/>
                <a:satOff val="4938"/>
                <a:lumOff val="-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88147"/>
                <a:satOff val="4938"/>
                <a:lumOff val="-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A35297-08FB-4ED6-B5B3-9691C799D49A}">
      <dsp:nvSpPr>
        <dsp:cNvPr id="0" name=""/>
        <dsp:cNvSpPr/>
      </dsp:nvSpPr>
      <dsp:spPr>
        <a:xfrm>
          <a:off x="601287" y="2251981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1632220"/>
                <a:satOff val="7407"/>
                <a:lumOff val="-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632220"/>
                <a:satOff val="7407"/>
                <a:lumOff val="-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632220"/>
                <a:satOff val="7407"/>
                <a:lumOff val="-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4CFEC-258D-46AF-BD7B-B74B2DC4BDEB}">
      <dsp:nvSpPr>
        <dsp:cNvPr id="0" name=""/>
        <dsp:cNvSpPr/>
      </dsp:nvSpPr>
      <dsp:spPr>
        <a:xfrm>
          <a:off x="837269" y="2179371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2176293"/>
                <a:satOff val="9876"/>
                <a:lumOff val="-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176293"/>
                <a:satOff val="9876"/>
                <a:lumOff val="-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176293"/>
                <a:satOff val="9876"/>
                <a:lumOff val="-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4D00E-5208-40BE-93DD-FE2433DB3EA2}">
      <dsp:nvSpPr>
        <dsp:cNvPr id="0" name=""/>
        <dsp:cNvSpPr/>
      </dsp:nvSpPr>
      <dsp:spPr>
        <a:xfrm>
          <a:off x="1127708" y="2306438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2720367"/>
                <a:satOff val="12345"/>
                <a:lumOff val="-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20367"/>
                <a:satOff val="12345"/>
                <a:lumOff val="-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20367"/>
                <a:satOff val="12345"/>
                <a:lumOff val="-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D8731-0EEF-454D-9146-2870291349A9}">
      <dsp:nvSpPr>
        <dsp:cNvPr id="0" name=""/>
        <dsp:cNvSpPr/>
      </dsp:nvSpPr>
      <dsp:spPr>
        <a:xfrm>
          <a:off x="1309233" y="2397200"/>
          <a:ext cx="203752" cy="203752"/>
        </a:xfrm>
        <a:prstGeom prst="ellipse">
          <a:avLst/>
        </a:prstGeom>
        <a:gradFill rotWithShape="0">
          <a:gsLst>
            <a:gs pos="0">
              <a:schemeClr val="accent4">
                <a:hueOff val="-3264440"/>
                <a:satOff val="14814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264440"/>
                <a:satOff val="14814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264440"/>
                <a:satOff val="14814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782CD-11F4-4041-AE16-DAC435A9D2F9}">
      <dsp:nvSpPr>
        <dsp:cNvPr id="0" name=""/>
        <dsp:cNvSpPr/>
      </dsp:nvSpPr>
      <dsp:spPr>
        <a:xfrm>
          <a:off x="1563367" y="2596877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3808513"/>
                <a:satOff val="17283"/>
                <a:lumOff val="-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808513"/>
                <a:satOff val="17283"/>
                <a:lumOff val="-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808513"/>
                <a:satOff val="17283"/>
                <a:lumOff val="-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F7A34-199E-4F94-8EA0-04AB0C6B31CF}">
      <dsp:nvSpPr>
        <dsp:cNvPr id="0" name=""/>
        <dsp:cNvSpPr/>
      </dsp:nvSpPr>
      <dsp:spPr>
        <a:xfrm>
          <a:off x="1672282" y="2796555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4352587"/>
                <a:satOff val="19752"/>
                <a:lumOff val="-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352587"/>
                <a:satOff val="19752"/>
                <a:lumOff val="-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352587"/>
                <a:satOff val="19752"/>
                <a:lumOff val="-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D0F91-1EB0-4496-BF85-143D1ED5C073}">
      <dsp:nvSpPr>
        <dsp:cNvPr id="0" name=""/>
        <dsp:cNvSpPr/>
      </dsp:nvSpPr>
      <dsp:spPr>
        <a:xfrm>
          <a:off x="728354" y="2415353"/>
          <a:ext cx="333412" cy="333412"/>
        </a:xfrm>
        <a:prstGeom prst="ellipse">
          <a:avLst/>
        </a:prstGeom>
        <a:gradFill rotWithShape="0">
          <a:gsLst>
            <a:gs pos="0">
              <a:schemeClr val="accent4">
                <a:hueOff val="-4896660"/>
                <a:satOff val="22221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896660"/>
                <a:satOff val="22221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896660"/>
                <a:satOff val="22221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F44FF-C0B7-46E4-B2D7-3693A6457B90}">
      <dsp:nvSpPr>
        <dsp:cNvPr id="0" name=""/>
        <dsp:cNvSpPr/>
      </dsp:nvSpPr>
      <dsp:spPr>
        <a:xfrm>
          <a:off x="20408" y="3105146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5440734"/>
                <a:satOff val="24690"/>
                <a:lumOff val="-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440734"/>
                <a:satOff val="24690"/>
                <a:lumOff val="-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440734"/>
                <a:satOff val="24690"/>
                <a:lumOff val="-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BDC88-4BB8-4912-ADB9-EE7E64C27ED6}">
      <dsp:nvSpPr>
        <dsp:cNvPr id="0" name=""/>
        <dsp:cNvSpPr/>
      </dsp:nvSpPr>
      <dsp:spPr>
        <a:xfrm>
          <a:off x="129323" y="3268519"/>
          <a:ext cx="203752" cy="203752"/>
        </a:xfrm>
        <a:prstGeom prst="ellipse">
          <a:avLst/>
        </a:prstGeom>
        <a:gradFill rotWithShape="0">
          <a:gsLst>
            <a:gs pos="0">
              <a:schemeClr val="accent4">
                <a:hueOff val="-5984807"/>
                <a:satOff val="27159"/>
                <a:lumOff val="-2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984807"/>
                <a:satOff val="27159"/>
                <a:lumOff val="-2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984807"/>
                <a:satOff val="27159"/>
                <a:lumOff val="-2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492A3-249F-4937-8C48-C6F844422304}">
      <dsp:nvSpPr>
        <dsp:cNvPr id="0" name=""/>
        <dsp:cNvSpPr/>
      </dsp:nvSpPr>
      <dsp:spPr>
        <a:xfrm>
          <a:off x="401610" y="3413738"/>
          <a:ext cx="296366" cy="296366"/>
        </a:xfrm>
        <a:prstGeom prst="ellipse">
          <a:avLst/>
        </a:prstGeom>
        <a:gradFill rotWithShape="0">
          <a:gsLst>
            <a:gs pos="0">
              <a:schemeClr val="accent4">
                <a:hueOff val="-6528880"/>
                <a:satOff val="29628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528880"/>
                <a:satOff val="29628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528880"/>
                <a:satOff val="29628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9C704-C4F6-4D8A-BF5A-A3A9ADAF0E1B}">
      <dsp:nvSpPr>
        <dsp:cNvPr id="0" name=""/>
        <dsp:cNvSpPr/>
      </dsp:nvSpPr>
      <dsp:spPr>
        <a:xfrm>
          <a:off x="782812" y="3649720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7072953"/>
                <a:satOff val="32097"/>
                <a:lumOff val="-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072953"/>
                <a:satOff val="32097"/>
                <a:lumOff val="-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072953"/>
                <a:satOff val="32097"/>
                <a:lumOff val="-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2AFFD-9719-4121-9528-BD1FA9689990}">
      <dsp:nvSpPr>
        <dsp:cNvPr id="0" name=""/>
        <dsp:cNvSpPr/>
      </dsp:nvSpPr>
      <dsp:spPr>
        <a:xfrm>
          <a:off x="855421" y="3413738"/>
          <a:ext cx="203752" cy="203752"/>
        </a:xfrm>
        <a:prstGeom prst="ellipse">
          <a:avLst/>
        </a:prstGeom>
        <a:gradFill rotWithShape="0">
          <a:gsLst>
            <a:gs pos="0">
              <a:schemeClr val="accent4">
                <a:hueOff val="-7617027"/>
                <a:satOff val="34566"/>
                <a:lumOff val="-3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617027"/>
                <a:satOff val="34566"/>
                <a:lumOff val="-3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617027"/>
                <a:satOff val="34566"/>
                <a:lumOff val="-3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590C1A-81FB-4F51-AA53-011145E4C0B1}">
      <dsp:nvSpPr>
        <dsp:cNvPr id="0" name=""/>
        <dsp:cNvSpPr/>
      </dsp:nvSpPr>
      <dsp:spPr>
        <a:xfrm>
          <a:off x="1036946" y="3667873"/>
          <a:ext cx="129660" cy="129660"/>
        </a:xfrm>
        <a:prstGeom prst="ellipse">
          <a:avLst/>
        </a:prstGeom>
        <a:gradFill rotWithShape="0">
          <a:gsLst>
            <a:gs pos="0">
              <a:schemeClr val="accent4">
                <a:hueOff val="-8161100"/>
                <a:satOff val="37035"/>
                <a:lumOff val="-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161100"/>
                <a:satOff val="37035"/>
                <a:lumOff val="-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161100"/>
                <a:satOff val="37035"/>
                <a:lumOff val="-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4A92F-A351-41BD-8B8E-525E5CEFB680}">
      <dsp:nvSpPr>
        <dsp:cNvPr id="0" name=""/>
        <dsp:cNvSpPr/>
      </dsp:nvSpPr>
      <dsp:spPr>
        <a:xfrm>
          <a:off x="1200318" y="3377433"/>
          <a:ext cx="296366" cy="296366"/>
        </a:xfrm>
        <a:prstGeom prst="ellipse">
          <a:avLst/>
        </a:prstGeom>
        <a:gradFill rotWithShape="0">
          <a:gsLst>
            <a:gs pos="0">
              <a:schemeClr val="accent4">
                <a:hueOff val="-8705174"/>
                <a:satOff val="39504"/>
                <a:lumOff val="-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705174"/>
                <a:satOff val="39504"/>
                <a:lumOff val="-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705174"/>
                <a:satOff val="39504"/>
                <a:lumOff val="-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169EB-6F67-4FCF-A6D9-BB7A6E2D25B4}">
      <dsp:nvSpPr>
        <dsp:cNvPr id="0" name=""/>
        <dsp:cNvSpPr/>
      </dsp:nvSpPr>
      <dsp:spPr>
        <a:xfrm>
          <a:off x="1599672" y="3304823"/>
          <a:ext cx="203752" cy="203752"/>
        </a:xfrm>
        <a:prstGeom prst="ellipse">
          <a:avLst/>
        </a:prstGeom>
        <a:gradFill rotWithShape="0">
          <a:gsLst>
            <a:gs pos="0">
              <a:schemeClr val="accent4">
                <a:hueOff val="-9249247"/>
                <a:satOff val="41973"/>
                <a:lumOff val="-3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249247"/>
                <a:satOff val="41973"/>
                <a:lumOff val="-3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249247"/>
                <a:satOff val="41973"/>
                <a:lumOff val="-3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D7878-F9E0-4CC1-AC92-09E03F74F44F}">
      <dsp:nvSpPr>
        <dsp:cNvPr id="0" name=""/>
        <dsp:cNvSpPr/>
      </dsp:nvSpPr>
      <dsp:spPr>
        <a:xfrm>
          <a:off x="1803424" y="2451356"/>
          <a:ext cx="598390" cy="114239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FBF2A-6EE0-4CBC-A223-1D03FC2AAE53}">
      <dsp:nvSpPr>
        <dsp:cNvPr id="0" name=""/>
        <dsp:cNvSpPr/>
      </dsp:nvSpPr>
      <dsp:spPr>
        <a:xfrm>
          <a:off x="2401815" y="2451911"/>
          <a:ext cx="1631975" cy="114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Notification au correspondant Transitions Pro PDL</a:t>
          </a:r>
        </a:p>
      </dsp:txBody>
      <dsp:txXfrm>
        <a:off x="2401815" y="2451911"/>
        <a:ext cx="1631975" cy="1142382"/>
      </dsp:txXfrm>
    </dsp:sp>
    <dsp:sp modelId="{76C349F9-3DD0-4E9B-9F28-E4BE2F8898D7}">
      <dsp:nvSpPr>
        <dsp:cNvPr id="0" name=""/>
        <dsp:cNvSpPr/>
      </dsp:nvSpPr>
      <dsp:spPr>
        <a:xfrm>
          <a:off x="4033791" y="2451356"/>
          <a:ext cx="598390" cy="114239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3264440"/>
                <a:satOff val="14814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264440"/>
                <a:satOff val="14814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264440"/>
                <a:satOff val="14814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9E8ACD-7869-40ED-85EA-EC72C31CF551}">
      <dsp:nvSpPr>
        <dsp:cNvPr id="0" name=""/>
        <dsp:cNvSpPr/>
      </dsp:nvSpPr>
      <dsp:spPr>
        <a:xfrm>
          <a:off x="4632181" y="2451911"/>
          <a:ext cx="1631975" cy="114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Génération demande de règlement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(Organisme et/ou Employeur et/ou Bénéficiaire)</a:t>
          </a:r>
        </a:p>
      </dsp:txBody>
      <dsp:txXfrm>
        <a:off x="4632181" y="2451911"/>
        <a:ext cx="1631975" cy="1142382"/>
      </dsp:txXfrm>
    </dsp:sp>
    <dsp:sp modelId="{5001D552-59B3-4DCE-88EE-5809527B5226}">
      <dsp:nvSpPr>
        <dsp:cNvPr id="0" name=""/>
        <dsp:cNvSpPr/>
      </dsp:nvSpPr>
      <dsp:spPr>
        <a:xfrm>
          <a:off x="6264157" y="2451356"/>
          <a:ext cx="598390" cy="114239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6528880"/>
                <a:satOff val="29628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528880"/>
                <a:satOff val="29628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528880"/>
                <a:satOff val="29628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EB560-365B-45C6-A058-51C5691400CE}">
      <dsp:nvSpPr>
        <dsp:cNvPr id="0" name=""/>
        <dsp:cNvSpPr/>
      </dsp:nvSpPr>
      <dsp:spPr>
        <a:xfrm>
          <a:off x="6862548" y="2451911"/>
          <a:ext cx="1631975" cy="114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Contrôle des pièces par votre correspondant</a:t>
          </a:r>
        </a:p>
      </dsp:txBody>
      <dsp:txXfrm>
        <a:off x="6862548" y="2451911"/>
        <a:ext cx="1631975" cy="1142382"/>
      </dsp:txXfrm>
    </dsp:sp>
    <dsp:sp modelId="{51605CB8-073A-4AA9-AECD-051037E29A5D}">
      <dsp:nvSpPr>
        <dsp:cNvPr id="0" name=""/>
        <dsp:cNvSpPr/>
      </dsp:nvSpPr>
      <dsp:spPr>
        <a:xfrm>
          <a:off x="8494523" y="2451356"/>
          <a:ext cx="598390" cy="114239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9793320"/>
                <a:satOff val="44442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793320"/>
                <a:satOff val="44442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793320"/>
                <a:satOff val="44442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AEFA69-841F-46BC-B9CE-C1B39FF4EB9B}">
      <dsp:nvSpPr>
        <dsp:cNvPr id="0" name=""/>
        <dsp:cNvSpPr/>
      </dsp:nvSpPr>
      <dsp:spPr>
        <a:xfrm>
          <a:off x="9158193" y="2356946"/>
          <a:ext cx="1387178" cy="1387178"/>
        </a:xfrm>
        <a:prstGeom prst="ellipse">
          <a:avLst/>
        </a:prstGeom>
        <a:gradFill rotWithShape="0">
          <a:gsLst>
            <a:gs pos="0">
              <a:schemeClr val="accent4">
                <a:hueOff val="-9793320"/>
                <a:satOff val="44442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793320"/>
                <a:satOff val="44442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793320"/>
                <a:satOff val="44442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Règlement effectué au         15 ou 30 de chaque mois</a:t>
          </a:r>
        </a:p>
      </dsp:txBody>
      <dsp:txXfrm>
        <a:off x="9361341" y="2560094"/>
        <a:ext cx="980882" cy="98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BDEA5E-C859-5443-8589-A4E9D4552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13A3A0-2861-A045-A7D1-FD7883AB71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7049-EFA6-1C49-ADD8-D24E80FBF7D1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250D71-3021-374B-843A-FF8BA5B504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66CD2F-2B09-1944-969E-C72CA376B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8502-5906-9C4A-BAE5-B5B20F5AF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7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AE582-6C1B-4537-93FB-B95A4B2C6709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2A883-761A-4CD6-A5A2-B0B06F1F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5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A883-761A-4CD6-A5A2-B0B06F1F76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3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7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21.svg"/><Relationship Id="rId4" Type="http://schemas.openxmlformats.org/officeDocument/2006/relationships/tags" Target="../tags/tag28.xml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7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9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6CF65-6644-46AD-A4FE-487B0C39B68E}"/>
              </a:ext>
            </a:extLst>
          </p:cNvPr>
          <p:cNvSpPr/>
          <p:nvPr/>
        </p:nvSpPr>
        <p:spPr>
          <a:xfrm>
            <a:off x="0" y="-28351"/>
            <a:ext cx="12192000" cy="68834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D198-705D-43E6-ABFF-22D76959AFF0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7A19C5-356E-47B0-A88E-46A6AAA8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8578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66493-C73E-4AA3-9A56-54D8ABF27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2582"/>
            <a:ext cx="9144000" cy="144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200" b="1" kern="1200" cap="all" baseline="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CB09-50F8-49EF-A786-7EF4AC3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1D6A9-7EAC-499C-99A0-BAA1E4D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19E79-D495-4B93-8C7A-B0352D72BFEC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12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DB72263-B2AA-4BE0-8D3C-30C56EE6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32" y="4884554"/>
            <a:ext cx="1881585" cy="1881585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5E918A-D560-4494-975C-379BF9343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5925" y="-28574"/>
            <a:ext cx="2366075" cy="32514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Version -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7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0276E-880F-414E-B481-9FE61339F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33F46A-DD09-484F-A789-F58B2586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4FD03E-2173-4150-8C6D-0938B433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7B81DA-3BCC-4474-811F-F7C5DAC7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5EC945-B918-4824-A33A-DAC6D208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82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28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721D1C-0452-43A8-8DC2-3613A95C0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05B058-4903-4E01-B492-E24E67B4F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97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que ordesoft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8BB6F7-B009-4505-A95E-5169A43E5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63BC7A-780B-422C-BA2A-EAFAFF0E2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8A902-336C-4023-BF36-BF797D9B5922}"/>
              </a:ext>
            </a:extLst>
          </p:cNvPr>
          <p:cNvSpPr/>
          <p:nvPr/>
        </p:nvSpPr>
        <p:spPr>
          <a:xfrm>
            <a:off x="6282813" y="5319252"/>
            <a:ext cx="5909187" cy="153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TRIANGLE">
            <a:extLst>
              <a:ext uri="{FF2B5EF4-FFF2-40B4-BE49-F238E27FC236}">
                <a16:creationId xmlns:a16="http://schemas.microsoft.com/office/drawing/2014/main" id="{D1595BFB-27B2-4867-8FB9-9BE23FBDB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24" y="-53439"/>
            <a:ext cx="7219071" cy="6964878"/>
          </a:xfrm>
          <a:prstGeom prst="rect">
            <a:avLst/>
          </a:prstGeom>
        </p:spPr>
      </p:pic>
      <p:grpSp>
        <p:nvGrpSpPr>
          <p:cNvPr id="7" name="PRESENTE">
            <a:extLst>
              <a:ext uri="{FF2B5EF4-FFF2-40B4-BE49-F238E27FC236}">
                <a16:creationId xmlns:a16="http://schemas.microsoft.com/office/drawing/2014/main" id="{5CCB1A6E-19DD-48CB-B1E9-C8EFCEB2A781}"/>
              </a:ext>
            </a:extLst>
          </p:cNvPr>
          <p:cNvGrpSpPr/>
          <p:nvPr/>
        </p:nvGrpSpPr>
        <p:grpSpPr>
          <a:xfrm>
            <a:off x="6636774" y="1032387"/>
            <a:ext cx="4200189" cy="1015663"/>
            <a:chOff x="6636774" y="1032387"/>
            <a:chExt cx="4200189" cy="101566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D004C8A-A8FF-4707-8259-9A3380D5178B}"/>
                </a:ext>
              </a:extLst>
            </p:cNvPr>
            <p:cNvSpPr txBox="1"/>
            <p:nvPr/>
          </p:nvSpPr>
          <p:spPr>
            <a:xfrm>
              <a:off x="6636774" y="1032387"/>
              <a:ext cx="42001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b="1" dirty="0">
                  <a:solidFill>
                    <a:schemeClr val="tx2"/>
                  </a:solidFill>
                </a:rPr>
                <a:t>PR</a:t>
              </a:r>
              <a:r>
                <a:rPr lang="fr-FR" sz="800" b="1" spc="600" dirty="0">
                  <a:solidFill>
                    <a:schemeClr val="bg1"/>
                  </a:solidFill>
                </a:rPr>
                <a:t> </a:t>
              </a:r>
              <a:r>
                <a:rPr lang="fr-FR" sz="6000" b="1" spc="600" dirty="0">
                  <a:solidFill>
                    <a:schemeClr val="bg1"/>
                  </a:solidFill>
                </a:rPr>
                <a:t>E</a:t>
              </a:r>
              <a:r>
                <a:rPr lang="fr-FR" sz="6000" b="1" dirty="0">
                  <a:solidFill>
                    <a:schemeClr val="tx2"/>
                  </a:solidFill>
                </a:rPr>
                <a:t>SENTE</a:t>
              </a:r>
            </a:p>
          </p:txBody>
        </p:sp>
        <p:pic>
          <p:nvPicPr>
            <p:cNvPr id="9" name="Image 8" descr="Une image contenant horloge, dessin, signe&#10;&#10;Description générée automatiquement">
              <a:extLst>
                <a:ext uri="{FF2B5EF4-FFF2-40B4-BE49-F238E27FC236}">
                  <a16:creationId xmlns:a16="http://schemas.microsoft.com/office/drawing/2014/main" id="{1A5B894E-6BB5-41DF-AA6F-5F06B915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562" y="1209369"/>
              <a:ext cx="634878" cy="652154"/>
            </a:xfrm>
            <a:prstGeom prst="rect">
              <a:avLst/>
            </a:prstGeom>
          </p:spPr>
        </p:pic>
      </p:grpSp>
      <p:sp>
        <p:nvSpPr>
          <p:cNvPr id="10" name="SOULIGNE">
            <a:extLst>
              <a:ext uri="{FF2B5EF4-FFF2-40B4-BE49-F238E27FC236}">
                <a16:creationId xmlns:a16="http://schemas.microsoft.com/office/drawing/2014/main" id="{C89E1446-86BF-415B-B6CC-AFE3C520308B}"/>
              </a:ext>
            </a:extLst>
          </p:cNvPr>
          <p:cNvSpPr/>
          <p:nvPr/>
        </p:nvSpPr>
        <p:spPr>
          <a:xfrm>
            <a:off x="7502013" y="2000282"/>
            <a:ext cx="3677264" cy="85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LLOGO ORDESOFT BLANC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2886D8CB-4BF1-47B6-8AE9-C88DA09DAC2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73" y="4108862"/>
            <a:ext cx="1188562" cy="1064575"/>
          </a:xfrm>
          <a:prstGeom prst="rect">
            <a:avLst/>
          </a:prstGeom>
        </p:spPr>
      </p:pic>
      <p:pic>
        <p:nvPicPr>
          <p:cNvPr id="12" name="LOGO ORDESOFT BLEU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D9BDDC47-48ED-4A3F-A313-74DFBF7BF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65" y="1535446"/>
            <a:ext cx="2637694" cy="2362539"/>
          </a:xfrm>
          <a:prstGeom prst="rect">
            <a:avLst/>
          </a:prstGeom>
        </p:spPr>
      </p:pic>
      <p:sp>
        <p:nvSpPr>
          <p:cNvPr id="13" name="Parallélogramme 12">
            <a:extLst>
              <a:ext uri="{FF2B5EF4-FFF2-40B4-BE49-F238E27FC236}">
                <a16:creationId xmlns:a16="http://schemas.microsoft.com/office/drawing/2014/main" id="{16234D5C-6598-4C61-948D-84ACB9808B33}"/>
              </a:ext>
            </a:extLst>
          </p:cNvPr>
          <p:cNvSpPr/>
          <p:nvPr/>
        </p:nvSpPr>
        <p:spPr>
          <a:xfrm rot="19929344" flipH="1">
            <a:off x="2328477" y="3231231"/>
            <a:ext cx="3053165" cy="3429000"/>
          </a:xfrm>
          <a:prstGeom prst="parallelogram">
            <a:avLst>
              <a:gd name="adj" fmla="val 2679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7EE013AE-CD38-4FBE-AF37-7D495115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752" y="365125"/>
            <a:ext cx="2157984" cy="4639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2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32995 0.23913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8698 0.22384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11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ION AVANT TITRE P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6CF65-6644-46AD-A4FE-487B0C39B68E}"/>
              </a:ext>
            </a:extLst>
          </p:cNvPr>
          <p:cNvSpPr/>
          <p:nvPr/>
        </p:nvSpPr>
        <p:spPr>
          <a:xfrm>
            <a:off x="0" y="-28351"/>
            <a:ext cx="12192000" cy="68834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D198-705D-43E6-ABFF-22D76959AFF0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19E79-D495-4B93-8C7A-B0352D72BFEC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1AFBFF-F00F-49F4-8977-2C028D66E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82" y="1222391"/>
            <a:ext cx="5359836" cy="5359836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8957B0F0-FA01-4ABB-948D-0B4826BB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47432" cy="85726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16654"/>
      </p:ext>
    </p:extLst>
  </p:cSld>
  <p:clrMapOvr>
    <a:masterClrMapping/>
  </p:clrMapOvr>
  <p:transition advClick="0" advTm="5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6CF65-6644-46AD-A4FE-487B0C39B68E}"/>
              </a:ext>
            </a:extLst>
          </p:cNvPr>
          <p:cNvSpPr/>
          <p:nvPr/>
        </p:nvSpPr>
        <p:spPr>
          <a:xfrm>
            <a:off x="0" y="-28351"/>
            <a:ext cx="12192000" cy="68834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D198-705D-43E6-ABFF-22D76959AFF0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7A19C5-356E-47B0-A88E-46A6AAA8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8578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66493-C73E-4AA3-9A56-54D8ABF27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2582"/>
            <a:ext cx="9144000" cy="144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200" b="1" kern="1200" cap="all" baseline="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CB09-50F8-49EF-A786-7EF4AC3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1D6A9-7EAC-499C-99A0-BAA1E4D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19E79-D495-4B93-8C7A-B0352D72BFEC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12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DB72263-B2AA-4BE0-8D3C-30C56EE6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08" y="4884554"/>
            <a:ext cx="1881585" cy="1881585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5E918A-D560-4494-975C-379BF9343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5925" y="-28574"/>
            <a:ext cx="2366075" cy="32514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Version -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ION AVANT AVANTPR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fenêtre, dessin&#10;&#10;Description générée automatiquement">
            <a:extLst>
              <a:ext uri="{FF2B5EF4-FFF2-40B4-BE49-F238E27FC236}">
                <a16:creationId xmlns:a16="http://schemas.microsoft.com/office/drawing/2014/main" id="{17856308-19C5-4E0E-8902-ACD33ECD5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0" y="1783064"/>
            <a:ext cx="2160000" cy="2160000"/>
          </a:xfrm>
          <a:prstGeom prst="rect">
            <a:avLst/>
          </a:prstGeom>
        </p:spPr>
      </p:pic>
      <p:grpSp>
        <p:nvGrpSpPr>
          <p:cNvPr id="20" name="triange">
            <a:extLst>
              <a:ext uri="{FF2B5EF4-FFF2-40B4-BE49-F238E27FC236}">
                <a16:creationId xmlns:a16="http://schemas.microsoft.com/office/drawing/2014/main" id="{74191B41-81A3-4F4A-BFAE-CDFC98C9DC29}"/>
              </a:ext>
            </a:extLst>
          </p:cNvPr>
          <p:cNvGrpSpPr/>
          <p:nvPr/>
        </p:nvGrpSpPr>
        <p:grpSpPr>
          <a:xfrm>
            <a:off x="-20902" y="-1034308"/>
            <a:ext cx="7421404" cy="8503476"/>
            <a:chOff x="-20902" y="-1034308"/>
            <a:chExt cx="7421404" cy="8503476"/>
          </a:xfrm>
        </p:grpSpPr>
        <p:sp>
          <p:nvSpPr>
            <p:cNvPr id="5" name="Triangle rectangle 4">
              <a:extLst>
                <a:ext uri="{FF2B5EF4-FFF2-40B4-BE49-F238E27FC236}">
                  <a16:creationId xmlns:a16="http://schemas.microsoft.com/office/drawing/2014/main" id="{298082A9-EFEB-4010-ADB8-B0FADFF67D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5498" y="-1034308"/>
              <a:ext cx="7416000" cy="8503476"/>
            </a:xfrm>
            <a:prstGeom prst="rtTriangle">
              <a:avLst/>
            </a:prstGeom>
            <a:solidFill>
              <a:srgbClr val="009EE2"/>
            </a:solidFill>
            <a:ln>
              <a:solidFill>
                <a:srgbClr val="439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97715454-8A50-47C8-A186-86EFBE794AAE}"/>
                </a:ext>
              </a:extLst>
            </p:cNvPr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75"/>
            <a:stretch/>
          </p:blipFill>
          <p:spPr>
            <a:xfrm>
              <a:off x="-20902" y="5935365"/>
              <a:ext cx="5771912" cy="982666"/>
            </a:xfrm>
            <a:prstGeom prst="rect">
              <a:avLst/>
            </a:prstGeom>
          </p:spPr>
        </p:pic>
      </p:grpSp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FF75CA-0607-4108-98AF-487A03123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75" y="1783064"/>
            <a:ext cx="2160000" cy="2160000"/>
          </a:xfrm>
          <a:prstGeom prst="rect">
            <a:avLst/>
          </a:prstGeom>
        </p:spPr>
      </p:pic>
      <p:pic>
        <p:nvPicPr>
          <p:cNvPr id="22" name="Graphique 21" descr="Double geste d’appui">
            <a:extLst>
              <a:ext uri="{FF2B5EF4-FFF2-40B4-BE49-F238E27FC236}">
                <a16:creationId xmlns:a16="http://schemas.microsoft.com/office/drawing/2014/main" id="{9E74213A-D971-45ED-B194-5D5E6085B9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5213" y="1816936"/>
            <a:ext cx="2126128" cy="212612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80B11CA-6A45-43EC-BEE5-6B717713BC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04073" y="2101317"/>
            <a:ext cx="4554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symbole apparait quand certaines zones de la page de cet </a:t>
            </a:r>
            <a:r>
              <a:rPr lang="fr-FR" sz="20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ORDEPédia</a:t>
            </a:r>
            <a:r>
              <a:rPr lang="fr-FR" sz="20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sont cliquables</a:t>
            </a:r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B986176A-263D-400E-81B9-CD4F7F55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073" y="1510744"/>
            <a:ext cx="4319832" cy="54464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Aft>
                <a:spcPts val="600"/>
              </a:spcAft>
              <a:defRPr lang="fr-FR" sz="2400" kern="1200" dirty="0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74607"/>
      </p:ext>
    </p:extLst>
  </p:cSld>
  <p:clrMapOvr>
    <a:masterClrMapping/>
  </p:clrMapOvr>
  <p:transition spd="slow" advClick="0" advTm="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3" grpId="1" build="allAtOnce"/>
      <p:bldP spid="2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2E0E-2BBB-4FA7-8532-0CBEAFCD214D}"/>
              </a:ext>
            </a:extLst>
          </p:cNvPr>
          <p:cNvSpPr/>
          <p:nvPr/>
        </p:nvSpPr>
        <p:spPr>
          <a:xfrm>
            <a:off x="5731934" y="2284006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47564A4-6E50-48D3-96CA-C45A15257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4988" y="2649538"/>
            <a:ext cx="4728274" cy="2477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itre 16">
            <a:extLst>
              <a:ext uri="{FF2B5EF4-FFF2-40B4-BE49-F238E27FC236}">
                <a16:creationId xmlns:a16="http://schemas.microsoft.com/office/drawing/2014/main" id="{32A1D325-CCAA-4E4C-BC09-384B29A75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4987" y="1744950"/>
            <a:ext cx="3642783" cy="539056"/>
          </a:xfrm>
          <a:prstGeom prst="rect">
            <a:avLst/>
          </a:prstGeom>
        </p:spPr>
        <p:txBody>
          <a:bodyPr/>
          <a:lstStyle>
            <a:lvl1pPr>
              <a:defRPr lang="fr-FR" sz="3200" b="1" kern="1200" dirty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AVANT PROPOS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0FB1851-7D78-420C-B03F-D7BF2F5A9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5"/>
          <a:stretch/>
        </p:blipFill>
        <p:spPr>
          <a:xfrm>
            <a:off x="-20902" y="5935365"/>
            <a:ext cx="5771912" cy="982666"/>
          </a:xfrm>
          <a:prstGeom prst="rect">
            <a:avLst/>
          </a:prstGeom>
        </p:spPr>
      </p:pic>
      <p:pic>
        <p:nvPicPr>
          <p:cNvPr id="16" name="Image 15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64622EEB-D4C1-4155-9307-6CBACA8B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1800000"/>
            <a:ext cx="2160000" cy="21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8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381D6209-4A7D-4EEA-AFF5-B3D40E72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376" y="1828800"/>
            <a:ext cx="3200400" cy="32004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3A7046-FD23-4F08-8EAE-B4915C33C2A7}"/>
              </a:ext>
            </a:extLst>
          </p:cNvPr>
          <p:cNvCxnSpPr>
            <a:cxnSpLocks/>
          </p:cNvCxnSpPr>
          <p:nvPr/>
        </p:nvCxnSpPr>
        <p:spPr>
          <a:xfrm>
            <a:off x="4505776" y="2971176"/>
            <a:ext cx="4314374" cy="0"/>
          </a:xfrm>
          <a:prstGeom prst="line">
            <a:avLst/>
          </a:prstGeom>
          <a:ln w="28575">
            <a:solidFill>
              <a:srgbClr val="009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F501BC0-8B6F-4B98-A40C-54F26CB5D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324" y="2464554"/>
            <a:ext cx="57390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QUOI SERT 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D841779-D0CC-4203-A0D4-9261C2FAC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5325" y="3176588"/>
            <a:ext cx="6989763" cy="33305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rgbClr val="767171"/>
                </a:solidFill>
              </a:defRPr>
            </a:lvl1pPr>
            <a:lvl2pPr marL="6858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600">
                <a:solidFill>
                  <a:srgbClr val="767171"/>
                </a:solidFill>
              </a:defRPr>
            </a:lvl2pPr>
            <a:lvl3pPr marL="11430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400">
                <a:solidFill>
                  <a:srgbClr val="767171"/>
                </a:solidFill>
              </a:defRPr>
            </a:lvl3pPr>
            <a:lvl4pPr marL="16002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4pPr>
            <a:lvl5pPr marL="20574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3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55563391-5CDE-3944-B523-16C074A10D27}"/>
              </a:ext>
            </a:extLst>
          </p:cNvPr>
          <p:cNvSpPr/>
          <p:nvPr userDrawn="1"/>
        </p:nvSpPr>
        <p:spPr>
          <a:xfrm>
            <a:off x="99006" y="6517248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bk object 17">
            <a:extLst>
              <a:ext uri="{FF2B5EF4-FFF2-40B4-BE49-F238E27FC236}">
                <a16:creationId xmlns:a16="http://schemas.microsoft.com/office/drawing/2014/main" id="{9219F306-CE97-0944-85A7-37065FF3A6A3}"/>
              </a:ext>
            </a:extLst>
          </p:cNvPr>
          <p:cNvSpPr/>
          <p:nvPr userDrawn="1"/>
        </p:nvSpPr>
        <p:spPr>
          <a:xfrm>
            <a:off x="99005" y="4667026"/>
            <a:ext cx="255693" cy="1850222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6A8E65A0-378E-BA4A-B15F-09C50A97F419}"/>
              </a:ext>
            </a:extLst>
          </p:cNvPr>
          <p:cNvSpPr/>
          <p:nvPr userDrawn="1"/>
        </p:nvSpPr>
        <p:spPr>
          <a:xfrm>
            <a:off x="11851348" y="4667738"/>
            <a:ext cx="255693" cy="1851068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2" name="bk object 19">
            <a:extLst>
              <a:ext uri="{FF2B5EF4-FFF2-40B4-BE49-F238E27FC236}">
                <a16:creationId xmlns:a16="http://schemas.microsoft.com/office/drawing/2014/main" id="{7724D445-AA5E-214F-B64B-2C948531E6EB}"/>
              </a:ext>
            </a:extLst>
          </p:cNvPr>
          <p:cNvSpPr/>
          <p:nvPr userDrawn="1"/>
        </p:nvSpPr>
        <p:spPr>
          <a:xfrm>
            <a:off x="99000" y="337992"/>
            <a:ext cx="255693" cy="1848531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bk object 20">
            <a:extLst>
              <a:ext uri="{FF2B5EF4-FFF2-40B4-BE49-F238E27FC236}">
                <a16:creationId xmlns:a16="http://schemas.microsoft.com/office/drawing/2014/main" id="{AD4EBFD8-4FA5-C640-85E1-0B0D8B93AAD7}"/>
              </a:ext>
            </a:extLst>
          </p:cNvPr>
          <p:cNvSpPr/>
          <p:nvPr userDrawn="1"/>
        </p:nvSpPr>
        <p:spPr>
          <a:xfrm>
            <a:off x="99001" y="85996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bk object 21">
            <a:extLst>
              <a:ext uri="{FF2B5EF4-FFF2-40B4-BE49-F238E27FC236}">
                <a16:creationId xmlns:a16="http://schemas.microsoft.com/office/drawing/2014/main" id="{4E0B87F8-5B0A-C747-ADBE-998A4B2C67CF}"/>
              </a:ext>
            </a:extLst>
          </p:cNvPr>
          <p:cNvSpPr/>
          <p:nvPr userDrawn="1"/>
        </p:nvSpPr>
        <p:spPr>
          <a:xfrm>
            <a:off x="11851343" y="337231"/>
            <a:ext cx="255693" cy="1849377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39365E96-EBC8-2D44-B5FD-A6B279C4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4" y="922631"/>
            <a:ext cx="11496412" cy="4710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996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6845AC2-6677-5D44-92BD-9958F55F7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" y="2969130"/>
            <a:ext cx="295639" cy="865770"/>
          </a:xfrm>
          <a:prstGeom prst="rect">
            <a:avLst/>
          </a:prstGeom>
        </p:spPr>
      </p:pic>
      <p:sp>
        <p:nvSpPr>
          <p:cNvPr id="17" name="Holder 6">
            <a:extLst>
              <a:ext uri="{FF2B5EF4-FFF2-40B4-BE49-F238E27FC236}">
                <a16:creationId xmlns:a16="http://schemas.microsoft.com/office/drawing/2014/main" id="{6BBA62E1-0992-B747-A931-9D7E7F72AC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51343" y="2293686"/>
            <a:ext cx="311725" cy="22730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62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2E0E-2BBB-4FA7-8532-0CBEAFCD214D}"/>
              </a:ext>
            </a:extLst>
          </p:cNvPr>
          <p:cNvSpPr/>
          <p:nvPr/>
        </p:nvSpPr>
        <p:spPr>
          <a:xfrm>
            <a:off x="5731934" y="2284006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B39769-20F8-4678-941F-F4310539BBA4}"/>
              </a:ext>
            </a:extLst>
          </p:cNvPr>
          <p:cNvGrpSpPr/>
          <p:nvPr/>
        </p:nvGrpSpPr>
        <p:grpSpPr>
          <a:xfrm>
            <a:off x="1955086" y="1315628"/>
            <a:ext cx="3124729" cy="3566946"/>
            <a:chOff x="1955086" y="1315628"/>
            <a:chExt cx="3124729" cy="35669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DA17A7-291D-43D2-8A71-C78C4F3BB3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086" y="1757845"/>
              <a:ext cx="3124729" cy="31247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CB4CD3-AA78-4E46-A26C-18F380E21C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t="-14373" r="5139" b="7418"/>
            <a:stretch/>
          </p:blipFill>
          <p:spPr>
            <a:xfrm>
              <a:off x="2053167" y="1315628"/>
              <a:ext cx="2870200" cy="3342097"/>
            </a:xfrm>
            <a:prstGeom prst="rtTriangle">
              <a:avLst/>
            </a:prstGeom>
          </p:spPr>
        </p:pic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47564A4-6E50-48D3-96CA-C45A15257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4988" y="2649538"/>
            <a:ext cx="4728274" cy="2477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itre 16">
            <a:extLst>
              <a:ext uri="{FF2B5EF4-FFF2-40B4-BE49-F238E27FC236}">
                <a16:creationId xmlns:a16="http://schemas.microsoft.com/office/drawing/2014/main" id="{32A1D325-CCAA-4E4C-BC09-384B29A75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4987" y="1744950"/>
            <a:ext cx="3642783" cy="539056"/>
          </a:xfrm>
          <a:prstGeom prst="rect">
            <a:avLst/>
          </a:prstGeom>
        </p:spPr>
        <p:txBody>
          <a:bodyPr/>
          <a:lstStyle>
            <a:lvl1pPr>
              <a:defRPr lang="fr-FR" sz="3200" b="1" kern="1200" dirty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AVANT PROPOS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7ED13C44-28C3-2641-BE5E-13998EADF005}"/>
              </a:ext>
            </a:extLst>
          </p:cNvPr>
          <p:cNvSpPr/>
          <p:nvPr userDrawn="1"/>
        </p:nvSpPr>
        <p:spPr>
          <a:xfrm>
            <a:off x="99006" y="6517248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bk object 17">
            <a:extLst>
              <a:ext uri="{FF2B5EF4-FFF2-40B4-BE49-F238E27FC236}">
                <a16:creationId xmlns:a16="http://schemas.microsoft.com/office/drawing/2014/main" id="{0C50E23D-2CA6-2A47-BD50-D3EEDA99F975}"/>
              </a:ext>
            </a:extLst>
          </p:cNvPr>
          <p:cNvSpPr/>
          <p:nvPr userDrawn="1"/>
        </p:nvSpPr>
        <p:spPr>
          <a:xfrm>
            <a:off x="99005" y="4667026"/>
            <a:ext cx="255693" cy="1850222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E5C320DB-87D0-7F40-B073-58447E1832F7}"/>
              </a:ext>
            </a:extLst>
          </p:cNvPr>
          <p:cNvSpPr/>
          <p:nvPr userDrawn="1"/>
        </p:nvSpPr>
        <p:spPr>
          <a:xfrm>
            <a:off x="11851348" y="4667738"/>
            <a:ext cx="255693" cy="1851068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2" name="bk object 19">
            <a:extLst>
              <a:ext uri="{FF2B5EF4-FFF2-40B4-BE49-F238E27FC236}">
                <a16:creationId xmlns:a16="http://schemas.microsoft.com/office/drawing/2014/main" id="{FADAA2E1-0BCB-4742-B022-21310D09AB08}"/>
              </a:ext>
            </a:extLst>
          </p:cNvPr>
          <p:cNvSpPr/>
          <p:nvPr userDrawn="1"/>
        </p:nvSpPr>
        <p:spPr>
          <a:xfrm>
            <a:off x="99000" y="337992"/>
            <a:ext cx="255693" cy="1848531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bk object 20">
            <a:extLst>
              <a:ext uri="{FF2B5EF4-FFF2-40B4-BE49-F238E27FC236}">
                <a16:creationId xmlns:a16="http://schemas.microsoft.com/office/drawing/2014/main" id="{2CD063D7-4BFC-DF42-A020-4080652B455A}"/>
              </a:ext>
            </a:extLst>
          </p:cNvPr>
          <p:cNvSpPr/>
          <p:nvPr userDrawn="1"/>
        </p:nvSpPr>
        <p:spPr>
          <a:xfrm>
            <a:off x="99001" y="85996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bk object 21">
            <a:extLst>
              <a:ext uri="{FF2B5EF4-FFF2-40B4-BE49-F238E27FC236}">
                <a16:creationId xmlns:a16="http://schemas.microsoft.com/office/drawing/2014/main" id="{CFA3453A-ED23-214A-9374-70F7C58A81F9}"/>
              </a:ext>
            </a:extLst>
          </p:cNvPr>
          <p:cNvSpPr/>
          <p:nvPr userDrawn="1"/>
        </p:nvSpPr>
        <p:spPr>
          <a:xfrm>
            <a:off x="11851343" y="337231"/>
            <a:ext cx="255693" cy="1849377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9B6B7D-A5D9-5449-8788-7FDA9F5BB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" y="2969130"/>
            <a:ext cx="295639" cy="865770"/>
          </a:xfrm>
          <a:prstGeom prst="rect">
            <a:avLst/>
          </a:prstGeom>
        </p:spPr>
      </p:pic>
      <p:sp>
        <p:nvSpPr>
          <p:cNvPr id="17" name="Holder 6">
            <a:extLst>
              <a:ext uri="{FF2B5EF4-FFF2-40B4-BE49-F238E27FC236}">
                <a16:creationId xmlns:a16="http://schemas.microsoft.com/office/drawing/2014/main" id="{393DA1A9-F305-E249-9728-CFD55FEF42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51343" y="2293686"/>
            <a:ext cx="311725" cy="22730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53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4F43414-C96E-4C19-B237-3D5D4CD74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9863" y="1363663"/>
            <a:ext cx="10196512" cy="51498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56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INSTALLER LE WIDGET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827A8619-B1B8-4530-A526-AB1C4458E355}"/>
              </a:ext>
            </a:extLst>
          </p:cNvPr>
          <p:cNvGrpSpPr/>
          <p:nvPr/>
        </p:nvGrpSpPr>
        <p:grpSpPr>
          <a:xfrm>
            <a:off x="6513524" y="1528861"/>
            <a:ext cx="942896" cy="1323439"/>
            <a:chOff x="6277794" y="1528861"/>
            <a:chExt cx="942896" cy="132343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B70D5B-7737-474E-ABAB-4191A87BADE3}"/>
                </a:ext>
              </a:extLst>
            </p:cNvPr>
            <p:cNvSpPr/>
            <p:nvPr userDrawn="1"/>
          </p:nvSpPr>
          <p:spPr>
            <a:xfrm>
              <a:off x="6277794" y="1690642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B39E98-E4C9-4F53-AAD9-1A2661B9E0DC}"/>
                </a:ext>
              </a:extLst>
            </p:cNvPr>
            <p:cNvSpPr txBox="1"/>
            <p:nvPr userDrawn="1"/>
          </p:nvSpPr>
          <p:spPr>
            <a:xfrm>
              <a:off x="6389051" y="1528861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44EE8F-930D-423F-AAB5-CFD82E997C7D}"/>
              </a:ext>
            </a:extLst>
          </p:cNvPr>
          <p:cNvGrpSpPr/>
          <p:nvPr/>
        </p:nvGrpSpPr>
        <p:grpSpPr>
          <a:xfrm>
            <a:off x="1625166" y="1528861"/>
            <a:ext cx="942896" cy="1323439"/>
            <a:chOff x="1625166" y="1579248"/>
            <a:chExt cx="942896" cy="132343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1DEA42D-C79E-4C58-90AD-4730CCE7199C}"/>
                </a:ext>
              </a:extLst>
            </p:cNvPr>
            <p:cNvSpPr/>
            <p:nvPr userDrawn="1"/>
          </p:nvSpPr>
          <p:spPr>
            <a:xfrm>
              <a:off x="1625166" y="1729220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0FD3EE5-034E-4B16-AF25-C3C5EB829291}"/>
                </a:ext>
              </a:extLst>
            </p:cNvPr>
            <p:cNvSpPr txBox="1"/>
            <p:nvPr userDrawn="1"/>
          </p:nvSpPr>
          <p:spPr>
            <a:xfrm>
              <a:off x="1708461" y="1579248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4E6E89-DF7B-4CB6-93C3-C7C6057492C7}"/>
              </a:ext>
            </a:extLst>
          </p:cNvPr>
          <p:cNvGrpSpPr/>
          <p:nvPr/>
        </p:nvGrpSpPr>
        <p:grpSpPr>
          <a:xfrm>
            <a:off x="1625166" y="4000796"/>
            <a:ext cx="942896" cy="1323439"/>
            <a:chOff x="3455035" y="4000796"/>
            <a:chExt cx="942896" cy="132343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D7AB6D6-3130-4814-88FF-ED4665C2BD63}"/>
                </a:ext>
              </a:extLst>
            </p:cNvPr>
            <p:cNvSpPr/>
            <p:nvPr userDrawn="1"/>
          </p:nvSpPr>
          <p:spPr>
            <a:xfrm>
              <a:off x="3455035" y="4193283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0DC3567-08AD-441B-82AD-B0B3B66CDC1C}"/>
                </a:ext>
              </a:extLst>
            </p:cNvPr>
            <p:cNvSpPr txBox="1"/>
            <p:nvPr userDrawn="1"/>
          </p:nvSpPr>
          <p:spPr>
            <a:xfrm>
              <a:off x="3541674" y="4000796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4DE229B-F91E-4747-B239-1384A37F4A03}"/>
              </a:ext>
            </a:extLst>
          </p:cNvPr>
          <p:cNvGrpSpPr/>
          <p:nvPr/>
        </p:nvGrpSpPr>
        <p:grpSpPr>
          <a:xfrm>
            <a:off x="6513524" y="4000796"/>
            <a:ext cx="942896" cy="1323439"/>
            <a:chOff x="7564331" y="4500734"/>
            <a:chExt cx="942896" cy="132343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E86C1EE-DD08-485E-B0A8-470B830BA7CA}"/>
                </a:ext>
              </a:extLst>
            </p:cNvPr>
            <p:cNvSpPr/>
            <p:nvPr userDrawn="1"/>
          </p:nvSpPr>
          <p:spPr>
            <a:xfrm>
              <a:off x="7564331" y="4662515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64079E5-B5A0-433E-B1D2-C32BE8FE28EE}"/>
                </a:ext>
              </a:extLst>
            </p:cNvPr>
            <p:cNvSpPr txBox="1"/>
            <p:nvPr userDrawn="1"/>
          </p:nvSpPr>
          <p:spPr>
            <a:xfrm>
              <a:off x="7627462" y="4500734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323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C38A7-D91C-440D-B7FB-88DE076CF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3726" y="6514748"/>
            <a:ext cx="4728274" cy="3190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D36FF-7C14-4AB9-A004-9FB32C847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7624F2-A255-49BE-87C7-73DD687AEF07}"/>
              </a:ext>
            </a:extLst>
          </p:cNvPr>
          <p:cNvSpPr txBox="1"/>
          <p:nvPr/>
        </p:nvSpPr>
        <p:spPr>
          <a:xfrm>
            <a:off x="60897" y="5652242"/>
            <a:ext cx="310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Modifier le titre affiché en haut de la page « Dossiers  PTP » de l’espace employeur.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85B61-8F06-44FB-B05C-F04B83E66DC9}"/>
              </a:ext>
            </a:extLst>
          </p:cNvPr>
          <p:cNvSpPr/>
          <p:nvPr/>
        </p:nvSpPr>
        <p:spPr>
          <a:xfrm>
            <a:off x="5619200" y="881091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01A5D-D2F2-4F84-BE78-0772040A8C97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C2C4396-BBD9-46B0-9EDF-13E3DAA1F503}"/>
              </a:ext>
            </a:extLst>
          </p:cNvPr>
          <p:cNvGrpSpPr/>
          <p:nvPr/>
        </p:nvGrpSpPr>
        <p:grpSpPr>
          <a:xfrm>
            <a:off x="4832323" y="649837"/>
            <a:ext cx="7222052" cy="2561701"/>
            <a:chOff x="4969948" y="2041757"/>
            <a:chExt cx="7222052" cy="256170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789940-9C14-41E2-993F-0C6F51EEF538}"/>
                </a:ext>
              </a:extLst>
            </p:cNvPr>
            <p:cNvSpPr txBox="1"/>
            <p:nvPr userDrawn="1"/>
          </p:nvSpPr>
          <p:spPr>
            <a:xfrm>
              <a:off x="5534994" y="4080239"/>
              <a:ext cx="117390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Caroline</a:t>
              </a:r>
            </a:p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MARTY</a:t>
              </a:r>
            </a:p>
          </p:txBody>
        </p:sp>
        <p:pic>
          <p:nvPicPr>
            <p:cNvPr id="15" name="Image 14" descr="Une image contenant lumière, chemise&#10;&#10;Description générée automatiquement">
              <a:extLst>
                <a:ext uri="{FF2B5EF4-FFF2-40B4-BE49-F238E27FC236}">
                  <a16:creationId xmlns:a16="http://schemas.microsoft.com/office/drawing/2014/main" id="{A66EC7B7-C6D7-40FF-9850-D9B1BE2B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8" y="2132947"/>
              <a:ext cx="2304001" cy="2304000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9928570-970C-41B6-AD1C-BACC6EB37C94}"/>
                </a:ext>
              </a:extLst>
            </p:cNvPr>
            <p:cNvGrpSpPr/>
            <p:nvPr/>
          </p:nvGrpSpPr>
          <p:grpSpPr>
            <a:xfrm>
              <a:off x="6577872" y="2045970"/>
              <a:ext cx="2398280" cy="2557488"/>
              <a:chOff x="6570672" y="1769453"/>
              <a:chExt cx="2398280" cy="2557488"/>
            </a:xfrm>
          </p:grpSpPr>
          <p:pic>
            <p:nvPicPr>
              <p:cNvPr id="23" name="Image 22" descr="Une image contenant miroir&#10;&#10;Description générée automatiquement">
                <a:extLst>
                  <a:ext uri="{FF2B5EF4-FFF2-40B4-BE49-F238E27FC236}">
                    <a16:creationId xmlns:a16="http://schemas.microsoft.com/office/drawing/2014/main" id="{2CC7CBB7-7B9E-4D19-BC28-548E8BCF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0672" y="1769453"/>
                <a:ext cx="2398280" cy="2398279"/>
              </a:xfrm>
              <a:prstGeom prst="rect">
                <a:avLst/>
              </a:prstGeom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10B534F-20F7-4F19-BEE6-32B1B64FD2E6}"/>
                  </a:ext>
                </a:extLst>
              </p:cNvPr>
              <p:cNvSpPr txBox="1"/>
              <p:nvPr/>
            </p:nvSpPr>
            <p:spPr>
              <a:xfrm>
                <a:off x="7182858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Emma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LARRIEUX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E5E7ADF-2358-45EE-9A89-8C632BBEFD00}"/>
                </a:ext>
              </a:extLst>
            </p:cNvPr>
            <p:cNvGrpSpPr/>
            <p:nvPr/>
          </p:nvGrpSpPr>
          <p:grpSpPr>
            <a:xfrm>
              <a:off x="8280075" y="2041757"/>
              <a:ext cx="2376000" cy="2561701"/>
              <a:chOff x="8272875" y="1765240"/>
              <a:chExt cx="2376000" cy="2561701"/>
            </a:xfrm>
          </p:grpSpPr>
          <p:pic>
            <p:nvPicPr>
              <p:cNvPr id="21" name="Image 20" descr="Une image contenant chemise&#10;&#10;Description générée automatiquement">
                <a:extLst>
                  <a:ext uri="{FF2B5EF4-FFF2-40B4-BE49-F238E27FC236}">
                    <a16:creationId xmlns:a16="http://schemas.microsoft.com/office/drawing/2014/main" id="{700B6E0B-A5F1-48B4-9479-EA49AD87A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5" y="1765240"/>
                <a:ext cx="2376000" cy="2376000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D745D1A-5598-42A4-8E5A-41C781CB09D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873921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Karine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SAINT-PÉ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763CB89-BD25-40B7-BFC8-05EBF3CB8603}"/>
                </a:ext>
              </a:extLst>
            </p:cNvPr>
            <p:cNvGrpSpPr/>
            <p:nvPr/>
          </p:nvGrpSpPr>
          <p:grpSpPr>
            <a:xfrm>
              <a:off x="9959999" y="2183625"/>
              <a:ext cx="2232001" cy="2419833"/>
              <a:chOff x="9952799" y="1907108"/>
              <a:chExt cx="2232001" cy="2419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F0A40914-B7A5-48BA-BE2C-5E53EE673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2799" y="1907108"/>
                <a:ext cx="2232001" cy="2232000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206FE09-F2CC-49BC-B758-80BBC4368455}"/>
                  </a:ext>
                </a:extLst>
              </p:cNvPr>
              <p:cNvSpPr txBox="1"/>
              <p:nvPr/>
            </p:nvSpPr>
            <p:spPr>
              <a:xfrm>
                <a:off x="10481845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Charles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PROUST</a:t>
                </a:r>
              </a:p>
            </p:txBody>
          </p:sp>
        </p:grp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9370F075-20C9-4813-9C97-A461D8E6926F}"/>
              </a:ext>
            </a:extLst>
          </p:cNvPr>
          <p:cNvSpPr txBox="1"/>
          <p:nvPr/>
        </p:nvSpPr>
        <p:spPr>
          <a:xfrm>
            <a:off x="5509062" y="183708"/>
            <a:ext cx="6951883" cy="90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spc="-6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 L’EQUIPE FORMATION VOUS REMERCIE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F8CB05EC-4020-4735-92CD-B6DA5B443D78}"/>
              </a:ext>
            </a:extLst>
          </p:cNvPr>
          <p:cNvSpPr/>
          <p:nvPr/>
        </p:nvSpPr>
        <p:spPr>
          <a:xfrm>
            <a:off x="-307570" y="-619175"/>
            <a:ext cx="8030817" cy="7974156"/>
          </a:xfrm>
          <a:prstGeom prst="rtTriangle">
            <a:avLst/>
          </a:prstGeom>
          <a:solidFill>
            <a:srgbClr val="009EE4"/>
          </a:solidFill>
          <a:ln>
            <a:solidFill>
              <a:srgbClr val="009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logo pedia bicolore">
            <a:extLst>
              <a:ext uri="{FF2B5EF4-FFF2-40B4-BE49-F238E27FC236}">
                <a16:creationId xmlns:a16="http://schemas.microsoft.com/office/drawing/2014/main" id="{6BE33EE8-84D3-49E4-86EC-484BE476708E}"/>
              </a:ext>
            </a:extLst>
          </p:cNvPr>
          <p:cNvGrpSpPr/>
          <p:nvPr/>
        </p:nvGrpSpPr>
        <p:grpSpPr>
          <a:xfrm>
            <a:off x="2583353" y="2243418"/>
            <a:ext cx="2248970" cy="2248970"/>
            <a:chOff x="2583353" y="2243418"/>
            <a:chExt cx="2248970" cy="2248970"/>
          </a:xfrm>
        </p:grpSpPr>
        <p:pic>
          <p:nvPicPr>
            <p:cNvPr id="5" name="Image 4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7CBB073C-9CE4-4CEA-A39F-CB4A2D300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353" y="2243418"/>
              <a:ext cx="2248970" cy="2248970"/>
            </a:xfrm>
            <a:prstGeom prst="rect">
              <a:avLst/>
            </a:prstGeom>
          </p:spPr>
        </p:pic>
        <p:pic>
          <p:nvPicPr>
            <p:cNvPr id="11" name="Image 10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EC79E7AE-ADEE-4D4E-B426-80846428CB03}"/>
                </a:ext>
              </a:extLst>
            </p:cNvPr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2583354" y="2243419"/>
              <a:ext cx="2248969" cy="2248969"/>
            </a:xfrm>
            <a:prstGeom prst="rtTriangle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476A220-59D2-4DED-96B7-274205A5C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2557" y="2930462"/>
              <a:ext cx="1050562" cy="874883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1D4E34F2-5A9A-4263-A049-6EFD455D32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6"/>
          <a:stretch/>
        </p:blipFill>
        <p:spPr>
          <a:xfrm>
            <a:off x="-29491" y="5817484"/>
            <a:ext cx="6600768" cy="1040516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1A7922FA-6089-43D4-AAF3-144D7AD1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83" y="296573"/>
            <a:ext cx="6300678" cy="484424"/>
          </a:xfrm>
          <a:prstGeom prst="rect">
            <a:avLst/>
          </a:prstGeom>
        </p:spPr>
        <p:txBody>
          <a:bodyPr/>
          <a:lstStyle>
            <a:lvl1pPr>
              <a:defRPr lang="fr-FR" sz="2800" b="0" kern="1200" spc="-6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92D91AC-B344-4563-A445-C891AA327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521076"/>
            <a:ext cx="5840413" cy="19361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Clr>
                <a:schemeClr val="accent1"/>
              </a:buClr>
              <a:buSzPct val="75000"/>
              <a:buFont typeface="Wingdings 3" panose="05040102010807070707" pitchFamily="18" charset="2"/>
              <a:buNone/>
              <a:defRPr sz="1200">
                <a:solidFill>
                  <a:schemeClr val="accent1"/>
                </a:solidFill>
              </a:defRPr>
            </a:lvl1pPr>
            <a:lvl2pPr marL="36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100">
                <a:solidFill>
                  <a:schemeClr val="tx2"/>
                </a:solidFill>
              </a:defRPr>
            </a:lvl2pPr>
            <a:lvl3pPr marL="72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050">
                <a:solidFill>
                  <a:schemeClr val="tx2"/>
                </a:solidFill>
              </a:defRPr>
            </a:lvl3pPr>
            <a:lvl4pPr marL="108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000">
                <a:solidFill>
                  <a:schemeClr val="tx2"/>
                </a:solidFill>
              </a:defRPr>
            </a:lvl4pPr>
            <a:lvl5pPr marL="144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B39769-20F8-4678-941F-F4310539BBA4}"/>
              </a:ext>
            </a:extLst>
          </p:cNvPr>
          <p:cNvGrpSpPr/>
          <p:nvPr/>
        </p:nvGrpSpPr>
        <p:grpSpPr>
          <a:xfrm>
            <a:off x="1955086" y="1315628"/>
            <a:ext cx="3124729" cy="3566946"/>
            <a:chOff x="1955086" y="1315628"/>
            <a:chExt cx="3124729" cy="35669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DA17A7-291D-43D2-8A71-C78C4F3BB3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086" y="1757845"/>
              <a:ext cx="3124729" cy="31247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CB4CD3-AA78-4E46-A26C-18F380E21C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t="-14373" r="5139" b="7418"/>
            <a:stretch/>
          </p:blipFill>
          <p:spPr>
            <a:xfrm>
              <a:off x="2053167" y="1315628"/>
              <a:ext cx="2870200" cy="3342097"/>
            </a:xfrm>
            <a:prstGeom prst="rtTriangl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48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A19C5-356E-47B0-A88E-46A6AAA8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8578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66493-C73E-4AA3-9A56-54D8ABF27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2582"/>
            <a:ext cx="9144000" cy="144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200" b="1" kern="1200" cap="all" baseline="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CB09-50F8-49EF-A786-7EF4AC3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1D6A9-7EAC-499C-99A0-BAA1E4D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5E918A-D560-4494-975C-379BF9343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5925" y="-28574"/>
            <a:ext cx="2366075" cy="32514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Version -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866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1268797" y="1430767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1255197" y="4726533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10414000" y="1444845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10399197" y="4726533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1270000" y="944785"/>
            <a:ext cx="9652000" cy="514139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1255197" y="5233906"/>
            <a:ext cx="9652000" cy="514139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904" y="2950158"/>
            <a:ext cx="312291" cy="917004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6797" y="2636599"/>
            <a:ext cx="8637203" cy="1584802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332"/>
              </a:spcAft>
              <a:defRPr sz="2797" b="1" spc="400">
                <a:solidFill>
                  <a:srgbClr val="0DA8A7"/>
                </a:solidFill>
                <a:latin typeface="Georgia" panose="02040502050405020303" pitchFamily="18" charset="0"/>
              </a:defRPr>
            </a:lvl1pPr>
            <a:lvl2pPr marL="0"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399197" y="1964809"/>
            <a:ext cx="508000" cy="259730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99">
                <a:solidFill>
                  <a:srgbClr val="0DA8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bk object 16">
            <a:extLst>
              <a:ext uri="{FF2B5EF4-FFF2-40B4-BE49-F238E27FC236}">
                <a16:creationId xmlns:a16="http://schemas.microsoft.com/office/drawing/2014/main" id="{83F617C2-A917-40BB-939D-7076C6B06060}"/>
              </a:ext>
            </a:extLst>
          </p:cNvPr>
          <p:cNvSpPr/>
          <p:nvPr userDrawn="1"/>
        </p:nvSpPr>
        <p:spPr>
          <a:xfrm>
            <a:off x="99006" y="6517248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bk object 17">
            <a:extLst>
              <a:ext uri="{FF2B5EF4-FFF2-40B4-BE49-F238E27FC236}">
                <a16:creationId xmlns:a16="http://schemas.microsoft.com/office/drawing/2014/main" id="{D4131335-448C-4F8F-A3B1-B72669A131D1}"/>
              </a:ext>
            </a:extLst>
          </p:cNvPr>
          <p:cNvSpPr/>
          <p:nvPr userDrawn="1"/>
        </p:nvSpPr>
        <p:spPr>
          <a:xfrm>
            <a:off x="99005" y="4667026"/>
            <a:ext cx="255693" cy="1850222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5" name="bk object 18">
            <a:extLst>
              <a:ext uri="{FF2B5EF4-FFF2-40B4-BE49-F238E27FC236}">
                <a16:creationId xmlns:a16="http://schemas.microsoft.com/office/drawing/2014/main" id="{8BF9894B-2FEF-4852-82AE-2262E9264EA1}"/>
              </a:ext>
            </a:extLst>
          </p:cNvPr>
          <p:cNvSpPr/>
          <p:nvPr userDrawn="1"/>
        </p:nvSpPr>
        <p:spPr>
          <a:xfrm>
            <a:off x="11851348" y="4667738"/>
            <a:ext cx="255693" cy="1851068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6" name="bk object 19">
            <a:extLst>
              <a:ext uri="{FF2B5EF4-FFF2-40B4-BE49-F238E27FC236}">
                <a16:creationId xmlns:a16="http://schemas.microsoft.com/office/drawing/2014/main" id="{9C781464-8277-4BDD-BC58-17B07471A5E5}"/>
              </a:ext>
            </a:extLst>
          </p:cNvPr>
          <p:cNvSpPr/>
          <p:nvPr userDrawn="1"/>
        </p:nvSpPr>
        <p:spPr>
          <a:xfrm>
            <a:off x="99000" y="337992"/>
            <a:ext cx="255693" cy="1848531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k object 20">
            <a:extLst>
              <a:ext uri="{FF2B5EF4-FFF2-40B4-BE49-F238E27FC236}">
                <a16:creationId xmlns:a16="http://schemas.microsoft.com/office/drawing/2014/main" id="{D2341145-9DC3-4D29-8FB1-1BC666E0EF63}"/>
              </a:ext>
            </a:extLst>
          </p:cNvPr>
          <p:cNvSpPr/>
          <p:nvPr userDrawn="1"/>
        </p:nvSpPr>
        <p:spPr>
          <a:xfrm>
            <a:off x="99001" y="85996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bk object 21">
            <a:extLst>
              <a:ext uri="{FF2B5EF4-FFF2-40B4-BE49-F238E27FC236}">
                <a16:creationId xmlns:a16="http://schemas.microsoft.com/office/drawing/2014/main" id="{4CEB543A-4085-47CB-9682-1B0F0427588E}"/>
              </a:ext>
            </a:extLst>
          </p:cNvPr>
          <p:cNvSpPr/>
          <p:nvPr userDrawn="1"/>
        </p:nvSpPr>
        <p:spPr>
          <a:xfrm>
            <a:off x="11851343" y="337231"/>
            <a:ext cx="255693" cy="1849377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B605271-F9E1-48CC-B810-9B393A88E8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" y="2969130"/>
            <a:ext cx="295639" cy="8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4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06282-ADAC-4B35-AEE2-012222DEC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23F202-5738-4C96-8821-5E83D85A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47B2ED-C1F8-4CDF-9727-2EB069F0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E61DC-3017-4623-AC88-432E140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C31EA-8D75-46CB-A84C-8C4B6D1A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46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28A4E-9B33-42D1-BD0D-B9DFFB27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09C8B-A221-4701-9CD9-3441B30D5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A6627-E7B5-4A7B-90C0-A89029C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EEC7B-686E-4911-B15E-5825DE65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3DFF4-6F27-4FBB-86AD-BC22EE19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E9222-CF37-402E-89A4-4B527981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FCCDC3-09FD-4F55-8DFC-CF2D48C6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692E98-299F-4060-B20B-80178572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13A19-97B5-4DFB-8391-A21554D8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C3CCC7-4BE4-4760-A343-8E5FA8A7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51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B39769-20F8-4678-941F-F4310539BBA4}"/>
              </a:ext>
            </a:extLst>
          </p:cNvPr>
          <p:cNvGrpSpPr/>
          <p:nvPr/>
        </p:nvGrpSpPr>
        <p:grpSpPr>
          <a:xfrm>
            <a:off x="1955086" y="1315628"/>
            <a:ext cx="3124729" cy="3566946"/>
            <a:chOff x="1955086" y="1315628"/>
            <a:chExt cx="3124729" cy="35669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DA17A7-291D-43D2-8A71-C78C4F3BB3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086" y="1757845"/>
              <a:ext cx="3124729" cy="31247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CB4CD3-AA78-4E46-A26C-18F380E21C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t="-14373" r="5139" b="7418"/>
            <a:stretch/>
          </p:blipFill>
          <p:spPr>
            <a:xfrm>
              <a:off x="2053167" y="1315628"/>
              <a:ext cx="2870200" cy="3342097"/>
            </a:xfrm>
            <a:prstGeom prst="rtTriangl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50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01E18-ABB6-42D2-83CA-F3CFDE3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533E8-B7EE-419F-A59C-255553525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A6AE6E-D24F-4A85-A697-031C0E98A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403A83-1EAA-4F33-823F-D3F9CB32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216CCF-4D50-4884-9806-9E4272DF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701F1-806F-435F-8F4A-34EDCED2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62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FAE95-5961-4FB7-9D47-B9246F62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E0FA3A-988C-46F1-990C-969C75E4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9F1220-52BA-404D-80E5-300F015D5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FEBA9A-17E7-467C-889C-740583BE9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E7FF4B-F16C-45A7-9271-F8EE8064F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09123A-A5F2-440C-8FAE-75501946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377693-4481-4037-BE74-BA60E470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3DC4FD-8B29-48DA-8B4F-4A90F36A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564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A3725-CF0C-476D-9E72-B577808D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7568E9-AF5E-479B-95F4-D9481361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ABCDB2-B5AD-4091-A08D-2C6BB070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3CD904-C64B-42C0-A8F6-F4DBE767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71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DE2EA8-B490-4B6A-BC55-DD35052E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5FA58A-EB10-4431-BB06-6BC0E863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630486-6B0B-4A77-A8F6-7F41D80C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6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8BD56-47EB-4C1A-9945-A228694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644134-E26A-4926-AA2F-9EA358EA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720CB5-FDC1-4C79-B20F-CAF078EC8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9CB86A-EC67-4FFC-A3AB-2135ADD6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1679A3-DFD3-4FF1-8EA5-F192FC8D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9AC04A-6CA5-48E8-8E6C-DC87C9F0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546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CBE5-0085-461D-8DA8-C4EBD317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5C77D9-1ED7-4D23-A271-6F71878A8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4C8DBD-FB72-430D-89B5-428B21A0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167EE3-3580-45AB-8BAD-FCD488AC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6220E9-3E28-4527-AA19-A021F036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AE7957-144C-494D-81A8-6F10ABD9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24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E8AD9-9105-4231-875B-C5849DF3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183D4E-7510-478D-BB8A-10D06E1E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CAFE7-644E-4B72-91C8-AEC92A03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CE944-94FA-46FB-805C-83DE8FDF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FAEC0-119A-46FE-B787-400CBF72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071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D68BB0-1762-46BA-925A-D1E960A26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E685B9-3D94-4A43-98F2-EA7ECFD7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CBA6EB-8D2E-46E6-B988-46F1B92F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E01752-28EB-4ACD-A117-6A6FC19E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736F1-08D4-4C70-9822-D3A39C58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294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7ED3A-EB27-4B49-BBC6-B0E089FD9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100" y="1590674"/>
            <a:ext cx="5854700" cy="4762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93505-4D2F-4BCD-8EF1-86052A7AA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100" y="2209800"/>
            <a:ext cx="5854700" cy="3967163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F6F23AA-CBDD-4317-B598-42D14C921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63AFFB8-37B5-4896-A661-1E2AD7FC2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8706-920A-45A7-86A6-A9ACE187BE89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024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1E9AD-235C-414E-B9A5-37CC297E67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11010899" cy="504825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0CCCBE-EA3D-460F-A70F-90401A9E3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4825"/>
            <a:ext cx="11010900" cy="619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1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43723-4797-44D0-BF32-E07CDEF1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D51DDE0-9CED-4BFF-A65D-0E2B44AF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FD7CB6A-DD7E-4D8E-94F1-1EE3A1CBE02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9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381D6209-4A7D-4EEA-AFF5-B3D40E72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376" y="1828800"/>
            <a:ext cx="3200400" cy="32004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3A7046-FD23-4F08-8EAE-B4915C33C2A7}"/>
              </a:ext>
            </a:extLst>
          </p:cNvPr>
          <p:cNvCxnSpPr>
            <a:cxnSpLocks/>
          </p:cNvCxnSpPr>
          <p:nvPr/>
        </p:nvCxnSpPr>
        <p:spPr>
          <a:xfrm>
            <a:off x="4505776" y="2971176"/>
            <a:ext cx="4314374" cy="0"/>
          </a:xfrm>
          <a:prstGeom prst="line">
            <a:avLst/>
          </a:prstGeom>
          <a:ln w="28575">
            <a:solidFill>
              <a:srgbClr val="009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F501BC0-8B6F-4B98-A40C-54F26CB5D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324" y="2464554"/>
            <a:ext cx="57390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QUOI SERT 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D841779-D0CC-4203-A0D4-9261C2FAC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5325" y="3176588"/>
            <a:ext cx="6989763" cy="33305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rgbClr val="767171"/>
                </a:solidFill>
              </a:defRPr>
            </a:lvl1pPr>
            <a:lvl2pPr marL="6858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600">
                <a:solidFill>
                  <a:srgbClr val="767171"/>
                </a:solidFill>
              </a:defRPr>
            </a:lvl2pPr>
            <a:lvl3pPr marL="11430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400">
                <a:solidFill>
                  <a:srgbClr val="767171"/>
                </a:solidFill>
              </a:defRPr>
            </a:lvl3pPr>
            <a:lvl4pPr marL="16002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4pPr>
            <a:lvl5pPr marL="20574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194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CF2F6-EE77-40EC-84D2-FBAC15F6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15600" cy="4572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49B831D-0627-45A4-9941-B3C0B82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6E57BD7-7696-4954-869D-AF4AE96D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2B4BBD0-C590-4ED9-9110-CE004B0D587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921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3577C-0612-4C9F-A175-96A6D8158D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571624"/>
            <a:ext cx="5114925" cy="3933825"/>
          </a:xfrm>
          <a:prstGeom prst="rect">
            <a:avLst/>
          </a:prstGeom>
        </p:spPr>
        <p:txBody>
          <a:bodyPr anchor="ctr"/>
          <a:lstStyle>
            <a:lvl1pPr algn="r">
              <a:defRPr sz="5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7732EEF-6031-4BAF-A0C6-44833F3CF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B92FB71-DB9F-44B4-A4C3-C5B80046D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508BA-7A78-493C-8951-7080B2E33A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56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7633-A8F2-4876-883F-8FE9B76B83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0144124" cy="581025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599C73-9ED4-43D3-8559-AC4E7E08CF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81025"/>
            <a:ext cx="10144125" cy="466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1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C2E1944-F48F-4913-B92E-582763E92B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F9243B-281E-4503-AAF3-A29A238FD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E0316-0498-4459-9C34-460F12FF4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188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5DFB0-279B-4113-B9C2-0875AE87C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15600" cy="723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07332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2D90E6-2F6E-469F-89F0-AA8FC72DF117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AFC61609-A752-4381-8C0B-1F1D2AABBF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1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- 00/00/2020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88FB03-1DEE-4EA7-9AE9-DDEC03034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5777BA9-84E6-4A11-8C6D-4B4DB44DA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831" y="2463282"/>
            <a:ext cx="9506338" cy="104969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DD6DA8C-0F96-4B8B-A80D-AB33A9BA1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2831" y="3588887"/>
            <a:ext cx="9506338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cap="all" baseline="0">
                <a:solidFill>
                  <a:srgbClr val="767171"/>
                </a:solidFill>
                <a:latin typeface="+mn-lt"/>
              </a:defRPr>
            </a:lvl1pPr>
            <a:lvl2pPr algn="ctr">
              <a:defRPr>
                <a:solidFill>
                  <a:srgbClr val="767171"/>
                </a:solidFill>
                <a:latin typeface="DECATHLON" panose="020B0404020204020303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68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2B194-5971-4A0A-9E83-574A045CB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10443"/>
            <a:ext cx="9144000" cy="999519"/>
          </a:xfrm>
        </p:spPr>
        <p:txBody>
          <a:bodyPr anchor="ctr"/>
          <a:lstStyle>
            <a:lvl1pPr>
              <a:defRPr lang="fr-FR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08C2C2-5A91-4822-A88D-FEAEA720F1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70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800" kern="1200" cap="all" baseline="0" dirty="0">
                <a:solidFill>
                  <a:srgbClr val="76717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Sous-titre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E348D9-EEB7-4565-A122-5223A2A21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86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1E9AD-235C-414E-B9A5-37CC297E67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11010899" cy="504825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0CCCBE-EA3D-460F-A70F-90401A9E3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4825"/>
            <a:ext cx="11010900" cy="619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1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43723-4797-44D0-BF32-E07CDEF1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D51DDE0-9CED-4BFF-A65D-0E2B44AF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FD7CB6A-DD7E-4D8E-94F1-1EE3A1CBE02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86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CF2F6-EE77-40EC-84D2-FBAC15F6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15600" cy="4572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49B831D-0627-45A4-9941-B3C0B82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6E57BD7-7696-4954-869D-AF4AE96D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2B4BBD0-C590-4ED9-9110-CE004B0D587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3712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524FB5A1-6F16-44B6-88FB-177EEF13FF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dirty="0"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3536D6AA-842B-4526-87A7-8EB386CC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2F0-0F01-4C1A-8D65-C79CCB8D56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2">
            <a:extLst>
              <a:ext uri="{FF2B5EF4-FFF2-40B4-BE49-F238E27FC236}">
                <a16:creationId xmlns:a16="http://schemas.microsoft.com/office/drawing/2014/main" id="{8F446A63-ADAC-434A-930A-84929DBCC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9613"/>
            <a:ext cx="8169215" cy="424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fr-FR" dirty="0"/>
              <a:t>Titre du graphique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151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1848692"/>
            <a:ext cx="3313922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AVANT PROPOS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61B5FF-CE29-4582-8D53-0484A8137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5473" y="2462537"/>
            <a:ext cx="5161384" cy="36023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43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831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337132"/>
            <a:ext cx="4881338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CONTACTS FORMATION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61B5FF-CE29-4582-8D53-0484A8137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5473" y="1022044"/>
            <a:ext cx="5161384" cy="15958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just">
              <a:buClr>
                <a:srgbClr val="009EE2"/>
              </a:buClr>
              <a:buFont typeface="Wingdings" panose="05000000000000000000" pitchFamily="2" charset="2"/>
              <a:buChar char="ü"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F0EE33AC-5915-4FB5-B2F6-5B4A3A874F2E}"/>
              </a:ext>
            </a:extLst>
          </p:cNvPr>
          <p:cNvSpPr txBox="1">
            <a:spLocks/>
          </p:cNvSpPr>
          <p:nvPr userDrawn="1"/>
        </p:nvSpPr>
        <p:spPr>
          <a:xfrm>
            <a:off x="6506909" y="3519793"/>
            <a:ext cx="4881338" cy="455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/>
              <a:t>À VOIR AUSSI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81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932940"/>
            <a:ext cx="4881338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61B5FF-CE29-4582-8D53-0484A8137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308" y="5469090"/>
            <a:ext cx="5161384" cy="455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Clr>
                <a:srgbClr val="009EE2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51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337132"/>
            <a:ext cx="4881338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BESOINS FORMATION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F0EE33AC-5915-4FB5-B2F6-5B4A3A874F2E}"/>
              </a:ext>
            </a:extLst>
          </p:cNvPr>
          <p:cNvSpPr txBox="1">
            <a:spLocks/>
          </p:cNvSpPr>
          <p:nvPr userDrawn="1"/>
        </p:nvSpPr>
        <p:spPr>
          <a:xfrm>
            <a:off x="6469331" y="3122227"/>
            <a:ext cx="4881338" cy="455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/>
              <a:t>À VOIR AUSSI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80B89-0F8E-4F72-9ABB-908EF2835B8E}"/>
              </a:ext>
            </a:extLst>
          </p:cNvPr>
          <p:cNvSpPr/>
          <p:nvPr userDrawn="1"/>
        </p:nvSpPr>
        <p:spPr>
          <a:xfrm>
            <a:off x="5615473" y="91710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souhaitez plus d’informations sur ce document, </a:t>
            </a:r>
          </a:p>
          <a:p>
            <a:pPr lvl="0"/>
            <a:r>
              <a:rPr lang="fr-FR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avez besoin de formations ou d’autres tutoriels</a:t>
            </a:r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lvl="0"/>
            <a:endParaRPr 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fr-FR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Contactez nous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outil de </a:t>
            </a:r>
            <a:r>
              <a:rPr lang="fr-FR" sz="14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ticketing</a:t>
            </a:r>
            <a:r>
              <a:rPr lang="fr-FR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 « formation 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mail : formation@ordesoft.com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5E19F6-5D08-42BE-9868-F5009CCF14ED}"/>
              </a:ext>
            </a:extLst>
          </p:cNvPr>
          <p:cNvSpPr/>
          <p:nvPr userDrawn="1"/>
        </p:nvSpPr>
        <p:spPr>
          <a:xfrm>
            <a:off x="6561894" y="3429000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90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C6255-44B4-4202-ABB7-7BE871009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D97194-AE43-4E3B-8624-71060CAA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AEF9-359C-421B-95F4-A7C52648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720BF-D445-4B94-9997-27E7EAE0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9AF1BD-F9A4-4E07-B5F6-7B211A69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117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C63D0-6E82-485C-B2F1-0F240405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E3A7D-B8E4-4A75-8DE0-6E618544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43F7AD-671C-48FE-8962-F22F54CB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7B081B-4742-4C95-9455-7D57BC67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BF5C8-7214-473E-A53A-838B54D0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208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9EFDC-7BF3-4552-8C4C-0305DE12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0F033E-AE69-4901-A262-0A8CE89D5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81944D-58C3-4BA7-BB14-EED3170A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1F736-1153-46CB-AD16-70497CFE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DCC7C-E162-4067-9BEE-076E2916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59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7B0ED-44FF-48B9-A669-F51A4527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DC0B34-42F4-46EE-94AF-B3CFB6812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C89353-1DFE-44CF-A0C3-5D744B464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8ED7B-E629-4AC0-B82D-532CDFC2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CA78C9-F716-4FB8-91C6-A248707B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A37467-4D49-4322-A27A-0CA8933B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510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4E436-720F-4231-838D-67830F89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1328F-F697-44FD-94EE-799CAC5E6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CC48F9-7B4C-4C26-BD42-C1BFB2D8C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7F687-10D6-4952-B434-F5E679529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5F7D78-020C-497D-B813-F645E8233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AFE98B-4678-4814-B15A-5AD1BAA4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44406E-2EF4-4920-854C-2620AC0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9373D8-EA2B-417B-BD22-DD67FB08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762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34066-06EC-48FD-B62E-4057AE1C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18D0D1-5F23-4BBB-BE5D-9FE6BDF3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112BFA-B057-4663-81EF-D3873D90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CB354-A25D-46D8-B8E4-1C4E6B59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548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B0160B-1D54-40A7-8206-32DDFC2F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B4C146-4B76-4FA9-B023-11D695F5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AF05CB-AE7C-493E-B955-584D989F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51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96799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780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6E6EA-1474-4410-94AE-E7A1F90B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D5F3B-08E7-4ADF-BCB9-FAF5F869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5185B-7820-44B7-A99D-FBBA5CBEB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F260B-FC8E-44A8-B697-2B46CDB6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CA4E40-F3C7-4BD0-B2E9-34F63CD1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8BCE94-8B41-45A4-86EB-2AB47F58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312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906AF-62D1-496B-9DF4-9C23B405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993744-0D56-4EC6-988F-488AD3F36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872918-FEEE-4AB2-BEAA-000583D24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B87D43-EBB6-404D-B62E-AAE57137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B725B1-D0F3-452E-89F1-CC67718B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E169D4-8CD5-46A4-842E-66CD901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300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D9C89-4B03-4F61-B3BA-8890ADE4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04B07E-2E40-4C6A-9FC9-1612F7638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F267F-0917-4B4A-A468-C001F02B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49B7D-5DC4-40B4-8F8D-D26DEED8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A1EDC-2235-4CA5-865D-6BAF809B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597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C86590-7A4F-4EF3-BD1D-AEB9F646B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38C465-A8FF-42F3-B37F-C77774A78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31977-49CB-4942-BCD5-946CC3EA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DCB6B2-3763-4FA0-896E-4518654E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388731-D1BF-43B4-B2A8-72ED0946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748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B71AE-A36C-46BE-BA1C-1A15F499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3E13B5-2D93-4387-850F-380632E1C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26EA2-15A8-4CB9-8512-438879B6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80823-9003-40C4-8B5F-BBAAAD14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6F7F0-D419-4BC2-9383-C4F0D773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705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B9FEE-1527-4B5B-9A10-193BFDB6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2C003-07DB-4069-93FE-5EB7C85B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A730E6-9A1C-4604-8106-A00A6916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FF3EFD-2B08-43BE-A3A5-C6B7003D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CB08F-B2A2-48C6-A820-1B70216B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60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5973B-12A1-4C21-8A14-7501111F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02BB0-181F-47F9-96A0-E9B148B8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C490F3-C2C4-4CE8-9D5A-9A8C18FF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8457C-549A-4099-AA2C-F74A7C2E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DE7C5-E263-4B71-B324-5C65E300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64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9E8F1-A85F-415F-AAFC-FAEB3749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DBED6-C10E-4DF7-98FB-A4EF8634A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C52D57-E7AD-4687-8B33-9D5F3AF30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363680-0308-4A20-BA44-3D5C995D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3EE78-3522-45B5-B996-847F7503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4245CC-F954-4F7E-B11C-CDDE1AF7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676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5820A-5059-4A75-B588-AC515687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833C35-D62D-4CFE-9A92-D858C573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6CD022-A5AC-4264-86F5-10EA02219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C0F352-606C-471E-9DAA-C6C74032C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E0CFCD-2AAD-4B1D-B424-2084E5484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0E617D-E287-49C2-B112-E82D8C16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8CA507-005A-4ACD-9CF1-2183C673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CEC9C1-53F7-44AD-9831-B6159436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203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B16C7-F940-4A0E-9003-8B4F6A17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975CA8-EF95-495C-8217-10ADAC2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9A21A-BF47-4B01-B412-9F09E37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C70B18-2EEF-435F-93B2-0F917745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2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4F43414-C96E-4C19-B237-3D5D4CD74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9863" y="1363663"/>
            <a:ext cx="10196512" cy="51498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368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FE60C6-144A-40FA-9950-4784F46E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9800E5-BC0E-46B8-846F-66164A0E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0215A-C488-44B6-B1DE-C230CD16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126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52CD3-72CE-405A-A6F1-F0C0B731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6A0B0-9FBA-4E34-904E-A0144DAB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A50FFB-B6C6-48D5-B9BF-E009EC8FC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3558CF-7BA7-41D1-A6BB-196227DB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DD98EA-F063-499D-8DA9-4FDEFD3A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BB33A1-F000-4449-88AA-2BF4BE23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73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0A2EB-FA0E-4969-85EA-DB52F663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79EE0B-7B0C-49C8-AC5E-21B464856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50BD9D-1546-49E8-8728-D34788CE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AC0B9-C522-4549-9AA4-9FF878FF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A4579A-3C82-4E7F-8928-671BD22C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F7A0BB-BE10-4DED-9A7D-D0FE362D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64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CECDC-305C-4A77-BB07-282A4528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93C75F-8AD7-40FB-B368-9DF183BCF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BE8A-57B4-4BDB-9CE4-D11E6A71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CBCD-E6FB-4E6C-84E5-C7410BE1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09BC7-8330-45A0-8276-ACF47B22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11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64D034-0E43-41F3-BD8D-6766E9C8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C3C4F7-57D2-4391-A53E-1CEB2AE8A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55E1DF-0239-4C1A-BB9E-A205BD18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AAAF2C-A134-4DC4-A036-278FB013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77434-0963-4D64-9663-7C4404D8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062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EE99E77-C208-4643-AB01-F7AD449E2E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975EDDB-4A4C-4DB6-B476-D8905E1C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CEF28D73-0875-46FE-89DB-F5789496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28F54C-0FDC-4B46-B912-9387FF62BFC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037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84C818-ED77-4254-B8F6-A9D418BD8F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5382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342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EE99E77-C208-4643-AB01-F7AD449E2E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975EDDB-4A4C-4DB6-B476-D8905E1C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CEF28D73-0875-46FE-89DB-F5789496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28F54C-0FDC-4B46-B912-9387FF62BFC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037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84C818-ED77-4254-B8F6-A9D418BD8F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5382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2">
            <a:extLst>
              <a:ext uri="{FF2B5EF4-FFF2-40B4-BE49-F238E27FC236}">
                <a16:creationId xmlns:a16="http://schemas.microsoft.com/office/drawing/2014/main" id="{CEC432F2-A2E1-4FB6-97F8-65852730561D}"/>
              </a:ext>
            </a:extLst>
          </p:cNvPr>
          <p:cNvSpPr txBox="1">
            <a:spLocks/>
          </p:cNvSpPr>
          <p:nvPr userDrawn="1"/>
        </p:nvSpPr>
        <p:spPr>
          <a:xfrm>
            <a:off x="-1" y="324536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300" b="1" kern="1200" cap="all" baseline="0">
                <a:solidFill>
                  <a:srgbClr val="009E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>
                <a:solidFill>
                  <a:srgbClr val="009EE2"/>
                </a:solidFill>
              </a:rPr>
              <a:t>SOUS-TITRE</a:t>
            </a:r>
            <a:r>
              <a:rPr lang="fr-FR" sz="1800" dirty="0">
                <a:solidFill>
                  <a:srgbClr val="76717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950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8ECB5-8C22-49E5-BFAC-E613F91C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FEA5E38-4E62-435A-AB10-6467A730D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6" name="Espace réservé du titre 2">
            <a:extLst>
              <a:ext uri="{FF2B5EF4-FFF2-40B4-BE49-F238E27FC236}">
                <a16:creationId xmlns:a16="http://schemas.microsoft.com/office/drawing/2014/main" id="{448C670D-657D-4572-954A-FE000F681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A855D79C-F9B1-4C20-BD0D-50349AE304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12709" y="1431281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07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EE99E77-C208-4643-AB01-F7AD449E2E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975EDDB-4A4C-4DB6-B476-D8905E1C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CEF28D73-0875-46FE-89DB-F5789496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84C818-ED77-4254-B8F6-A9D418BD8F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5382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2">
            <a:extLst>
              <a:ext uri="{FF2B5EF4-FFF2-40B4-BE49-F238E27FC236}">
                <a16:creationId xmlns:a16="http://schemas.microsoft.com/office/drawing/2014/main" id="{CEC432F2-A2E1-4FB6-97F8-65852730561D}"/>
              </a:ext>
            </a:extLst>
          </p:cNvPr>
          <p:cNvSpPr txBox="1">
            <a:spLocks/>
          </p:cNvSpPr>
          <p:nvPr userDrawn="1"/>
        </p:nvSpPr>
        <p:spPr>
          <a:xfrm>
            <a:off x="-1" y="324536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300" b="1" kern="1200" cap="all" baseline="0">
                <a:solidFill>
                  <a:srgbClr val="009E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>
                <a:solidFill>
                  <a:srgbClr val="009EE2"/>
                </a:solidFill>
              </a:rPr>
              <a:t>SOUS-TITRE</a:t>
            </a:r>
            <a:r>
              <a:rPr lang="fr-FR" sz="1800" dirty="0">
                <a:solidFill>
                  <a:srgbClr val="76717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82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8ECB5-8C22-49E5-BFAC-E613F91C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FEA5E38-4E62-435A-AB10-6467A730D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6" name="Espace réservé du titre 2">
            <a:extLst>
              <a:ext uri="{FF2B5EF4-FFF2-40B4-BE49-F238E27FC236}">
                <a16:creationId xmlns:a16="http://schemas.microsoft.com/office/drawing/2014/main" id="{448C670D-657D-4572-954A-FE000F681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6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INSTALLER LE WIDGET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827A8619-B1B8-4530-A526-AB1C4458E355}"/>
              </a:ext>
            </a:extLst>
          </p:cNvPr>
          <p:cNvGrpSpPr/>
          <p:nvPr/>
        </p:nvGrpSpPr>
        <p:grpSpPr>
          <a:xfrm>
            <a:off x="6513524" y="1528861"/>
            <a:ext cx="942896" cy="1323439"/>
            <a:chOff x="6277794" y="1528861"/>
            <a:chExt cx="942896" cy="132343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B70D5B-7737-474E-ABAB-4191A87BADE3}"/>
                </a:ext>
              </a:extLst>
            </p:cNvPr>
            <p:cNvSpPr/>
            <p:nvPr userDrawn="1"/>
          </p:nvSpPr>
          <p:spPr>
            <a:xfrm>
              <a:off x="6277794" y="1690642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B39E98-E4C9-4F53-AAD9-1A2661B9E0DC}"/>
                </a:ext>
              </a:extLst>
            </p:cNvPr>
            <p:cNvSpPr txBox="1"/>
            <p:nvPr userDrawn="1"/>
          </p:nvSpPr>
          <p:spPr>
            <a:xfrm>
              <a:off x="6389051" y="1528861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44EE8F-930D-423F-AAB5-CFD82E997C7D}"/>
              </a:ext>
            </a:extLst>
          </p:cNvPr>
          <p:cNvGrpSpPr/>
          <p:nvPr/>
        </p:nvGrpSpPr>
        <p:grpSpPr>
          <a:xfrm>
            <a:off x="1625166" y="1528861"/>
            <a:ext cx="942896" cy="1323439"/>
            <a:chOff x="1625166" y="1579248"/>
            <a:chExt cx="942896" cy="132343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1DEA42D-C79E-4C58-90AD-4730CCE7199C}"/>
                </a:ext>
              </a:extLst>
            </p:cNvPr>
            <p:cNvSpPr/>
            <p:nvPr userDrawn="1"/>
          </p:nvSpPr>
          <p:spPr>
            <a:xfrm>
              <a:off x="1625166" y="1729220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0FD3EE5-034E-4B16-AF25-C3C5EB829291}"/>
                </a:ext>
              </a:extLst>
            </p:cNvPr>
            <p:cNvSpPr txBox="1"/>
            <p:nvPr userDrawn="1"/>
          </p:nvSpPr>
          <p:spPr>
            <a:xfrm>
              <a:off x="1708461" y="1579248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4E6E89-DF7B-4CB6-93C3-C7C6057492C7}"/>
              </a:ext>
            </a:extLst>
          </p:cNvPr>
          <p:cNvGrpSpPr/>
          <p:nvPr/>
        </p:nvGrpSpPr>
        <p:grpSpPr>
          <a:xfrm>
            <a:off x="1625166" y="4000796"/>
            <a:ext cx="942896" cy="1323439"/>
            <a:chOff x="3455035" y="4000796"/>
            <a:chExt cx="942896" cy="132343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D7AB6D6-3130-4814-88FF-ED4665C2BD63}"/>
                </a:ext>
              </a:extLst>
            </p:cNvPr>
            <p:cNvSpPr/>
            <p:nvPr userDrawn="1"/>
          </p:nvSpPr>
          <p:spPr>
            <a:xfrm>
              <a:off x="3455035" y="4193283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0DC3567-08AD-441B-82AD-B0B3B66CDC1C}"/>
                </a:ext>
              </a:extLst>
            </p:cNvPr>
            <p:cNvSpPr txBox="1"/>
            <p:nvPr userDrawn="1"/>
          </p:nvSpPr>
          <p:spPr>
            <a:xfrm>
              <a:off x="3541674" y="4000796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4DE229B-F91E-4747-B239-1384A37F4A03}"/>
              </a:ext>
            </a:extLst>
          </p:cNvPr>
          <p:cNvGrpSpPr/>
          <p:nvPr/>
        </p:nvGrpSpPr>
        <p:grpSpPr>
          <a:xfrm>
            <a:off x="6513524" y="4000796"/>
            <a:ext cx="942896" cy="1323439"/>
            <a:chOff x="7564331" y="4500734"/>
            <a:chExt cx="942896" cy="132343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E86C1EE-DD08-485E-B0A8-470B830BA7CA}"/>
                </a:ext>
              </a:extLst>
            </p:cNvPr>
            <p:cNvSpPr/>
            <p:nvPr userDrawn="1"/>
          </p:nvSpPr>
          <p:spPr>
            <a:xfrm>
              <a:off x="7564331" y="4662515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64079E5-B5A0-433E-B1D2-C32BE8FE28EE}"/>
                </a:ext>
              </a:extLst>
            </p:cNvPr>
            <p:cNvSpPr txBox="1"/>
            <p:nvPr userDrawn="1"/>
          </p:nvSpPr>
          <p:spPr>
            <a:xfrm>
              <a:off x="7627462" y="4500734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7355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8ECB5-8C22-49E5-BFAC-E613F91C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FEA5E38-4E62-435A-AB10-6467A730D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6" name="Espace réservé du titre 2">
            <a:extLst>
              <a:ext uri="{FF2B5EF4-FFF2-40B4-BE49-F238E27FC236}">
                <a16:creationId xmlns:a16="http://schemas.microsoft.com/office/drawing/2014/main" id="{448C670D-657D-4572-954A-FE000F681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F476D7E4-71DA-4879-9546-A35043230BE9}"/>
              </a:ext>
            </a:extLst>
          </p:cNvPr>
          <p:cNvSpPr txBox="1">
            <a:spLocks/>
          </p:cNvSpPr>
          <p:nvPr userDrawn="1"/>
        </p:nvSpPr>
        <p:spPr>
          <a:xfrm>
            <a:off x="-1" y="324536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300" b="1" kern="1200" cap="all" baseline="0">
                <a:solidFill>
                  <a:srgbClr val="009E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>
                <a:solidFill>
                  <a:srgbClr val="009EE2"/>
                </a:solidFill>
              </a:rPr>
              <a:t>SOUS-TITRE</a:t>
            </a:r>
            <a:r>
              <a:rPr lang="fr-FR" sz="1800" dirty="0">
                <a:solidFill>
                  <a:srgbClr val="76717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684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A014C3D-1AFE-4F3E-9BAA-2A055F62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9136B14-451F-48C2-A356-C13127BE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14A733B-AFB0-4C75-BB54-7E98F5CC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9586-4B4D-F647-AFCF-B9F6D7BFF3E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2C3B7-4C6A-4F47-9160-F7F2ADB13947}"/>
              </a:ext>
            </a:extLst>
          </p:cNvPr>
          <p:cNvSpPr/>
          <p:nvPr userDrawn="1"/>
        </p:nvSpPr>
        <p:spPr>
          <a:xfrm>
            <a:off x="4603443" y="6523017"/>
            <a:ext cx="29851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DÉMATÉRIALISATION DU DOSSIER  - 20/02/2020 – V3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800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6ADA42-739B-4B1B-B096-70D9E30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955" y="6373602"/>
            <a:ext cx="2743200" cy="365125"/>
          </a:xfrm>
          <a:prstGeom prst="rect">
            <a:avLst/>
          </a:prstGeom>
        </p:spPr>
        <p:txBody>
          <a:bodyPr/>
          <a:lstStyle/>
          <a:p>
            <a:fld id="{9EB0F242-D086-4E5D-BB45-AAB68CEAA4F1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930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4F328-CC50-45E6-BAED-296C2AC18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890FB9-4302-4D3D-8D13-B98E5E670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0F719-A3A6-481C-9C14-F2222F00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64901F-E975-4436-830E-E5F99B05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F64AC-F56C-4B6F-8FB6-501C2911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95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573C6-8E79-48F7-A6E7-5FA75EAD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FB78C-1EB9-433A-8FE2-8D17D1E9F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6D304-FE62-4401-8690-9A0DC516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0A9FD5-873B-42D2-A16F-D21DC771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1EC2A5-447C-4720-BEFB-3B04BEB6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292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1AA2F-D304-4FDE-B364-B3A502FA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3EB0C2-2D6F-4200-96E9-D96F4A040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34B8C-7952-4AF6-A78A-D97A8816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420A0-4620-464A-8DC0-37E5642E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6D3FC6-CC45-46CF-9038-ABE70706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91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B0421-F51A-4432-B0D2-45279669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6C57D-5C99-4CC3-882A-6B343710B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3499B8-8532-4A1C-8AFA-EA357453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0B8ECE-C8B3-4947-BA06-99754D14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B3E35B-804E-44E9-A896-617DA8FF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DCBBC6-FB0E-4008-A20A-BC98BA02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01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566A5-F9F0-4C58-BE9A-0CAD24DC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B060C-FBE6-489C-8C2E-B0F750B1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07BD00-3AF4-4C11-B0B2-9B2CA378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75FA83-6F79-4030-B0BD-916BF7733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6EFF3E-6E77-486A-A3C0-B0391723F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C45F6C-66C0-41F8-B4FC-FD97AB29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E5C55A-AABB-4A4B-A71A-B75B02DF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D9680A-D24D-47DE-ADDE-A603944A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403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9154B-BA12-4FD3-B2B3-3A38EC55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0B89C4-0ED0-4EA6-B8E6-3C91D1BF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5172-6A0A-4D63-9731-68BB7B40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A4CBF4-2A25-4ED1-A0FE-11BD8F5F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893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EBC582-66EE-4405-80E5-21821101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17FDC1-DA60-4F92-BEFF-E85E0D1F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08C52C-A6B0-4474-879D-AA94A3C7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C38A7-D91C-440D-B7FB-88DE076CF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3726" y="6514748"/>
            <a:ext cx="4728274" cy="31908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D36FF-7C14-4AB9-A004-9FB32C847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7624F2-A255-49BE-87C7-73DD687AEF07}"/>
              </a:ext>
            </a:extLst>
          </p:cNvPr>
          <p:cNvSpPr txBox="1"/>
          <p:nvPr/>
        </p:nvSpPr>
        <p:spPr>
          <a:xfrm>
            <a:off x="60897" y="5652242"/>
            <a:ext cx="310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Modifier le titre affiché en haut de la page « Dossiers  PTP » de l’espace employeur.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85B61-8F06-44FB-B05C-F04B83E66DC9}"/>
              </a:ext>
            </a:extLst>
          </p:cNvPr>
          <p:cNvSpPr/>
          <p:nvPr/>
        </p:nvSpPr>
        <p:spPr>
          <a:xfrm>
            <a:off x="5619200" y="881091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01A5D-D2F2-4F84-BE78-0772040A8C97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C2C4396-BBD9-46B0-9EDF-13E3DAA1F503}"/>
              </a:ext>
            </a:extLst>
          </p:cNvPr>
          <p:cNvGrpSpPr/>
          <p:nvPr/>
        </p:nvGrpSpPr>
        <p:grpSpPr>
          <a:xfrm>
            <a:off x="4969948" y="2041757"/>
            <a:ext cx="7222052" cy="2561701"/>
            <a:chOff x="4969948" y="2041757"/>
            <a:chExt cx="7222052" cy="256170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789940-9C14-41E2-993F-0C6F51EEF538}"/>
                </a:ext>
              </a:extLst>
            </p:cNvPr>
            <p:cNvSpPr txBox="1"/>
            <p:nvPr userDrawn="1"/>
          </p:nvSpPr>
          <p:spPr>
            <a:xfrm>
              <a:off x="5534994" y="4080239"/>
              <a:ext cx="117390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Caroline</a:t>
              </a:r>
            </a:p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MARTY</a:t>
              </a:r>
            </a:p>
          </p:txBody>
        </p:sp>
        <p:pic>
          <p:nvPicPr>
            <p:cNvPr id="15" name="Image 14" descr="Une image contenant lumière, chemise&#10;&#10;Description générée automatiquement">
              <a:extLst>
                <a:ext uri="{FF2B5EF4-FFF2-40B4-BE49-F238E27FC236}">
                  <a16:creationId xmlns:a16="http://schemas.microsoft.com/office/drawing/2014/main" id="{A66EC7B7-C6D7-40FF-9850-D9B1BE2B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8" y="2132947"/>
              <a:ext cx="2304001" cy="2304000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9928570-970C-41B6-AD1C-BACC6EB37C94}"/>
                </a:ext>
              </a:extLst>
            </p:cNvPr>
            <p:cNvGrpSpPr/>
            <p:nvPr/>
          </p:nvGrpSpPr>
          <p:grpSpPr>
            <a:xfrm>
              <a:off x="6577872" y="2045970"/>
              <a:ext cx="2398280" cy="2557488"/>
              <a:chOff x="6570672" y="1769453"/>
              <a:chExt cx="2398280" cy="2557488"/>
            </a:xfrm>
          </p:grpSpPr>
          <p:pic>
            <p:nvPicPr>
              <p:cNvPr id="23" name="Image 22" descr="Une image contenant miroir&#10;&#10;Description générée automatiquement">
                <a:extLst>
                  <a:ext uri="{FF2B5EF4-FFF2-40B4-BE49-F238E27FC236}">
                    <a16:creationId xmlns:a16="http://schemas.microsoft.com/office/drawing/2014/main" id="{2CC7CBB7-7B9E-4D19-BC28-548E8BCF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0672" y="1769453"/>
                <a:ext cx="2398280" cy="2398279"/>
              </a:xfrm>
              <a:prstGeom prst="rect">
                <a:avLst/>
              </a:prstGeom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10B534F-20F7-4F19-BEE6-32B1B64FD2E6}"/>
                  </a:ext>
                </a:extLst>
              </p:cNvPr>
              <p:cNvSpPr txBox="1"/>
              <p:nvPr/>
            </p:nvSpPr>
            <p:spPr>
              <a:xfrm>
                <a:off x="7182858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Emma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LARRIEUX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E5E7ADF-2358-45EE-9A89-8C632BBEFD00}"/>
                </a:ext>
              </a:extLst>
            </p:cNvPr>
            <p:cNvGrpSpPr/>
            <p:nvPr/>
          </p:nvGrpSpPr>
          <p:grpSpPr>
            <a:xfrm>
              <a:off x="8280075" y="2041757"/>
              <a:ext cx="2376000" cy="2561701"/>
              <a:chOff x="8272875" y="1765240"/>
              <a:chExt cx="2376000" cy="2561701"/>
            </a:xfrm>
          </p:grpSpPr>
          <p:pic>
            <p:nvPicPr>
              <p:cNvPr id="21" name="Image 20" descr="Une image contenant chemise&#10;&#10;Description générée automatiquement">
                <a:extLst>
                  <a:ext uri="{FF2B5EF4-FFF2-40B4-BE49-F238E27FC236}">
                    <a16:creationId xmlns:a16="http://schemas.microsoft.com/office/drawing/2014/main" id="{700B6E0B-A5F1-48B4-9479-EA49AD87A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5" y="1765240"/>
                <a:ext cx="2376000" cy="2376000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D745D1A-5598-42A4-8E5A-41C781CB09D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873921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Karine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SAINT-PÉ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763CB89-BD25-40B7-BFC8-05EBF3CB8603}"/>
                </a:ext>
              </a:extLst>
            </p:cNvPr>
            <p:cNvGrpSpPr/>
            <p:nvPr/>
          </p:nvGrpSpPr>
          <p:grpSpPr>
            <a:xfrm>
              <a:off x="9959999" y="2183625"/>
              <a:ext cx="2232001" cy="2419833"/>
              <a:chOff x="9952799" y="1907108"/>
              <a:chExt cx="2232001" cy="2419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F0A40914-B7A5-48BA-BE2C-5E53EE673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2799" y="1907108"/>
                <a:ext cx="2232001" cy="2232000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206FE09-F2CC-49BC-B758-80BBC4368455}"/>
                  </a:ext>
                </a:extLst>
              </p:cNvPr>
              <p:cNvSpPr txBox="1"/>
              <p:nvPr/>
            </p:nvSpPr>
            <p:spPr>
              <a:xfrm>
                <a:off x="10481845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Charles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PROUST</a:t>
                </a:r>
              </a:p>
            </p:txBody>
          </p:sp>
        </p:grp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9370F075-20C9-4813-9C97-A461D8E6926F}"/>
              </a:ext>
            </a:extLst>
          </p:cNvPr>
          <p:cNvSpPr txBox="1"/>
          <p:nvPr/>
        </p:nvSpPr>
        <p:spPr>
          <a:xfrm>
            <a:off x="5509062" y="183708"/>
            <a:ext cx="6951883" cy="90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spc="-6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 L’EQUIPE FORMATION VOUS REMERCIE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F8CB05EC-4020-4735-92CD-B6DA5B443D78}"/>
              </a:ext>
            </a:extLst>
          </p:cNvPr>
          <p:cNvSpPr/>
          <p:nvPr/>
        </p:nvSpPr>
        <p:spPr>
          <a:xfrm>
            <a:off x="-307570" y="-619175"/>
            <a:ext cx="8030817" cy="7974156"/>
          </a:xfrm>
          <a:prstGeom prst="rtTriangle">
            <a:avLst/>
          </a:prstGeom>
          <a:solidFill>
            <a:srgbClr val="009EE4"/>
          </a:solidFill>
          <a:ln>
            <a:solidFill>
              <a:srgbClr val="009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logo pedia bicolore">
            <a:extLst>
              <a:ext uri="{FF2B5EF4-FFF2-40B4-BE49-F238E27FC236}">
                <a16:creationId xmlns:a16="http://schemas.microsoft.com/office/drawing/2014/main" id="{6BE33EE8-84D3-49E4-86EC-484BE476708E}"/>
              </a:ext>
            </a:extLst>
          </p:cNvPr>
          <p:cNvGrpSpPr/>
          <p:nvPr/>
        </p:nvGrpSpPr>
        <p:grpSpPr>
          <a:xfrm>
            <a:off x="2583353" y="2243418"/>
            <a:ext cx="2248970" cy="2248970"/>
            <a:chOff x="2583353" y="2243418"/>
            <a:chExt cx="2248970" cy="2248970"/>
          </a:xfrm>
        </p:grpSpPr>
        <p:pic>
          <p:nvPicPr>
            <p:cNvPr id="5" name="Image 4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7CBB073C-9CE4-4CEA-A39F-CB4A2D300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353" y="2243418"/>
              <a:ext cx="2248970" cy="2248970"/>
            </a:xfrm>
            <a:prstGeom prst="rect">
              <a:avLst/>
            </a:prstGeom>
          </p:spPr>
        </p:pic>
        <p:pic>
          <p:nvPicPr>
            <p:cNvPr id="11" name="Image 10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EC79E7AE-ADEE-4D4E-B426-80846428CB03}"/>
                </a:ext>
              </a:extLst>
            </p:cNvPr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2583354" y="2243419"/>
              <a:ext cx="2248969" cy="2248969"/>
            </a:xfrm>
            <a:prstGeom prst="rtTriangle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476A220-59D2-4DED-96B7-274205A5C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2557" y="2930462"/>
              <a:ext cx="1050562" cy="874883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1D4E34F2-5A9A-4263-A049-6EFD455D32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6"/>
          <a:stretch/>
        </p:blipFill>
        <p:spPr>
          <a:xfrm>
            <a:off x="-29491" y="5492495"/>
            <a:ext cx="8662412" cy="1365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2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10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DE305-3D79-4AA7-8F6B-8CFD0536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E46FD-D32D-41EC-A217-DD11AA20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D5C030-3940-4B91-8F31-47EB23209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804BF-A46A-4F06-8ABF-1FCFD29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6DAB36-C829-4291-AF8D-9B580D2C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34EDE8-1CA1-44D9-AD6C-519D2102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131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CD346-F02B-4CFD-9162-7D8AE94F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314B03-9D10-4BF6-BBB2-FFF02AAC2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95276-96B3-4A63-A9EE-2312745D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76725A-2AFC-44F7-B983-9F3E9622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1A24DB-FDFD-4C13-B4D5-7CE35934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76EECD-5F80-4BB3-AE44-7F266EFF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14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B96D2-1A60-4BC2-B66B-AE574974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904969-9B7B-4B46-86F7-8CEE77521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AD1C5-A6F2-4A1A-997B-169A1DCF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A89557-F42F-4B8B-BED1-7D70B1DD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0FDAA-D68B-415F-9BCC-D3421A10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31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E3A0DA-E13A-456C-A64C-82F0DF341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BF331E-9191-4DEB-A8AE-7985B51AB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FEE223-0C9E-43A9-9550-98D12A04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5D61B-9D11-4315-87BB-7C7E9D7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D35ED-6688-4002-B699-88CAFEB2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0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png"/><Relationship Id="rId5" Type="http://schemas.openxmlformats.org/officeDocument/2006/relationships/tags" Target="../tags/tag54.xml"/><Relationship Id="rId10" Type="http://schemas.openxmlformats.org/officeDocument/2006/relationships/image" Target="../media/image31.png"/><Relationship Id="rId4" Type="http://schemas.openxmlformats.org/officeDocument/2006/relationships/theme" Target="../theme/theme12.xml"/><Relationship Id="rId9" Type="http://schemas.openxmlformats.org/officeDocument/2006/relationships/image" Target="../media/image3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ags" Target="../tags/tag7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8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ags" Target="../tags/tag92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0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ags" Target="../tags/tag4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7.png"/><Relationship Id="rId4" Type="http://schemas.openxmlformats.org/officeDocument/2006/relationships/tags" Target="../tags/tag4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ags" Target="../tags/tag46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46C6-EA9C-4F61-B4E1-6D5D7AD1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3726" y="6618514"/>
            <a:ext cx="4728274" cy="23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79BB5-0E1B-4719-AD1A-60932617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576" y="6299200"/>
            <a:ext cx="697424" cy="566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009EE4"/>
                </a:solidFill>
              </a:defRPr>
            </a:lvl1pPr>
          </a:lstStyle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17860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E3F24E-4192-46EC-8596-965D123151E2}"/>
              </a:ext>
            </a:extLst>
          </p:cNvPr>
          <p:cNvSpPr/>
          <p:nvPr/>
        </p:nvSpPr>
        <p:spPr>
          <a:xfrm>
            <a:off x="10905067" y="27601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DD581-A687-4235-BCE0-A9FF90306AFE}"/>
              </a:ext>
            </a:extLst>
          </p:cNvPr>
          <p:cNvSpPr/>
          <p:nvPr/>
        </p:nvSpPr>
        <p:spPr>
          <a:xfrm>
            <a:off x="-5679" y="189614"/>
            <a:ext cx="8272732" cy="42491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  <a:latin typeface="DECATHLON" panose="020B0404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78ED65C-9ADA-4AEF-94F9-B2C93377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EA7100-2BBB-4D49-AE37-7EB4E058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2F0-0F01-4C1A-8D65-C79CCB8D567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B890FDC4-AE49-4531-BD3C-51FA35D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613"/>
            <a:ext cx="8272732" cy="424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DU GRAPHIQUE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1D672-302E-4C05-AB01-E1790DF72517}"/>
              </a:ext>
            </a:extLst>
          </p:cNvPr>
          <p:cNvSpPr/>
          <p:nvPr/>
        </p:nvSpPr>
        <p:spPr>
          <a:xfrm>
            <a:off x="8968740" y="6633962"/>
            <a:ext cx="3073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  LA DÉMATÉRIALISATION DU DOSSIER  - 20/02/2020 – V6</a:t>
            </a:r>
          </a:p>
        </p:txBody>
      </p:sp>
      <p:pic>
        <p:nvPicPr>
          <p:cNvPr id="10" name="Image 9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FD0E671D-F5B7-49F5-A3C5-54EAD23173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807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DECATHLON" panose="020B0404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100" kern="1200" dirty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673B5C-A40F-43F3-8F61-CF5CF899C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086" y="1757845"/>
            <a:ext cx="3124729" cy="3124729"/>
          </a:xfrm>
          <a:prstGeom prst="rect">
            <a:avLst/>
          </a:prstGeom>
        </p:spPr>
      </p:pic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FC074609-D4BF-4D6E-A3F6-794471778519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27A3A3-1B75-4845-8C42-AF4A062CE6FB}"/>
              </a:ext>
            </a:extLst>
          </p:cNvPr>
          <p:cNvSpPr/>
          <p:nvPr/>
        </p:nvSpPr>
        <p:spPr>
          <a:xfrm>
            <a:off x="5731934" y="2284006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B418CB-D8CC-48EB-A143-74AD6818A4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25"/>
          <a:stretch/>
        </p:blipFill>
        <p:spPr>
          <a:xfrm>
            <a:off x="2053167" y="1315628"/>
            <a:ext cx="2870200" cy="3342097"/>
          </a:xfrm>
          <a:prstGeom prst="rtTriangle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B1C461-E85F-4F63-8888-8D3BF6E3B6D1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6721C3-0C61-4356-86B9-2BE973E2B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E8968-A6FE-4E42-BCB6-ECF0ECE4B406}"/>
              </a:ext>
            </a:extLst>
          </p:cNvPr>
          <p:cNvSpPr/>
          <p:nvPr/>
        </p:nvSpPr>
        <p:spPr>
          <a:xfrm>
            <a:off x="8884021" y="6665403"/>
            <a:ext cx="30780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-- LA DÉMATÉRIALISATION DU DOSSIER  - 20/02/2020 – V6</a:t>
            </a:r>
          </a:p>
        </p:txBody>
      </p:sp>
      <p:pic>
        <p:nvPicPr>
          <p:cNvPr id="10" name="Image 9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2FFD0ACE-61A9-406F-A8A1-BB2A82D25D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30000"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89269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100" kern="1200" dirty="0" smtClean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27A3A3-1B75-4845-8C42-AF4A062CE6FB}"/>
              </a:ext>
            </a:extLst>
          </p:cNvPr>
          <p:cNvSpPr/>
          <p:nvPr/>
        </p:nvSpPr>
        <p:spPr>
          <a:xfrm>
            <a:off x="5619200" y="881091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B418CB-D8CC-48EB-A143-74AD6818A4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25"/>
          <a:stretch/>
        </p:blipFill>
        <p:spPr>
          <a:xfrm>
            <a:off x="2053167" y="1315628"/>
            <a:ext cx="2870200" cy="3342097"/>
          </a:xfrm>
          <a:prstGeom prst="rtTriangle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B1C461-E85F-4F63-8888-8D3BF6E3B6D1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6721C3-0C61-4356-86B9-2BE973E2B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2FFD0ACE-61A9-406F-A8A1-BB2A82D25D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30000"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A34C2E2-0C74-4D4A-88FD-245722770204}"/>
              </a:ext>
            </a:extLst>
          </p:cNvPr>
          <p:cNvSpPr/>
          <p:nvPr/>
        </p:nvSpPr>
        <p:spPr>
          <a:xfrm>
            <a:off x="-307570" y="-619175"/>
            <a:ext cx="8030817" cy="797415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8B7531E0-F1C8-4224-A419-659308DCEF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353" y="2243418"/>
            <a:ext cx="2248970" cy="2248970"/>
          </a:xfrm>
          <a:prstGeom prst="rect">
            <a:avLst/>
          </a:prstGeom>
        </p:spPr>
      </p:pic>
      <p:pic>
        <p:nvPicPr>
          <p:cNvPr id="16" name="Image 15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7C1DA441-9B55-4FE7-BEF5-29DE8999FE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583354" y="2243419"/>
            <a:ext cx="2248969" cy="2248969"/>
          </a:xfrm>
          <a:prstGeom prst="rtTriangle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355D4BD-322A-4C1F-AD2A-EB81B0B8D5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557" y="2930462"/>
            <a:ext cx="1050562" cy="8748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353BA1-1B17-43F0-A47E-9E099B464C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570" y="5777802"/>
            <a:ext cx="6852498" cy="1080198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91604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100" kern="1200" dirty="0" smtClean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492DE3-9325-4D48-B334-5E6570EC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06C74-A450-4813-AADE-D95F3BBBC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CE0B3-2335-44A3-8EDA-EEC5B9E29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BF2AE-CFD3-4BD3-AE47-E0DAABEC9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0F9A8-C75F-47DE-8A8D-D1E5DED9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7522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FC6D7A-785D-445A-90C7-32387A30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895F02-8FCA-441F-A370-B06F03E7C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84829D-5DCA-4122-B963-D5954B90B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9C2F53-50E5-4AA3-A382-2399BB0D2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1CC960-A88F-47CC-BCE5-894C855F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1358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9A1ACD-8D9A-4D60-9FFF-671FC7F00DF2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83B7A-061C-47C2-A59E-894EB9B8CB3D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C93CCB-D532-4F7B-BD2E-DB8F5A526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8DE4D-FACF-4ED0-87BB-57EABB3FBC11}"/>
              </a:ext>
            </a:extLst>
          </p:cNvPr>
          <p:cNvSpPr/>
          <p:nvPr/>
        </p:nvSpPr>
        <p:spPr>
          <a:xfrm>
            <a:off x="8884021" y="6642556"/>
            <a:ext cx="30460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  LA DÉMATÉRIALISATION DU DOSSIER  - 20/02/2020 – V3</a:t>
            </a:r>
          </a:p>
        </p:txBody>
      </p:sp>
      <p:pic>
        <p:nvPicPr>
          <p:cNvPr id="4" name="Image 3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C0C60DC6-7225-4CC5-8AF6-A07F6C60D83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79924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300" b="1" kern="1200" cap="all" baseline="0" dirty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fr-FR" sz="1100" kern="1200" dirty="0" smtClean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1ABAD-3DEE-4429-BFF1-8D704ACDE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0603" y="6388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F242-D086-4E5D-BB45-AAB68CEAA4F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CD8D4-1889-4CE4-8863-84B600EDB8F6}"/>
              </a:ext>
            </a:extLst>
          </p:cNvPr>
          <p:cNvSpPr/>
          <p:nvPr/>
        </p:nvSpPr>
        <p:spPr>
          <a:xfrm>
            <a:off x="8925276" y="6645621"/>
            <a:ext cx="30460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 LA DÉMATÉRIALISATION DU DOSSIER  - 20/02/2020 – V3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7812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5930BE-9C89-43C4-ADA0-A1C4163A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F9C97-1305-4AC9-96BA-D534791F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C62629-AF72-4A2E-8DFB-7F2430ED3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BA3A3-2C8D-4D28-B2EE-E17C67315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B660F-74B9-455B-82D2-604B47D2F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9600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46C6-EA9C-4F61-B4E1-6D5D7AD1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3726" y="6618514"/>
            <a:ext cx="4728274" cy="23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79BB5-0E1B-4719-AD1A-60932617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576" y="6299200"/>
            <a:ext cx="697424" cy="566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009EE4"/>
                </a:solidFill>
              </a:defRPr>
            </a:lvl1pPr>
          </a:lstStyle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419209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46C6-EA9C-4F61-B4E1-6D5D7AD1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3726" y="6618514"/>
            <a:ext cx="4728274" cy="23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79BB5-0E1B-4719-AD1A-60932617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576" y="6299200"/>
            <a:ext cx="697424" cy="566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009EE4"/>
                </a:solidFill>
              </a:defRPr>
            </a:lvl1pPr>
          </a:lstStyle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4819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82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0855A-BDEF-48DA-99FD-3B2361CD9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5250B2-290F-4847-A28F-A0D13AC02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6E814F-D220-4828-A9F0-CE83497B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3747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138EDB-AEC7-4629-9F0A-DD594CB5C843}"/>
              </a:ext>
            </a:extLst>
          </p:cNvPr>
          <p:cNvSpPr/>
          <p:nvPr/>
        </p:nvSpPr>
        <p:spPr>
          <a:xfrm>
            <a:off x="5499100" y="2095500"/>
            <a:ext cx="1612900" cy="76200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3F592-5E2A-4764-9FE5-F38B710D582B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9538558D-C344-490C-8603-A22B7905310D}"/>
              </a:ext>
            </a:extLst>
          </p:cNvPr>
          <p:cNvSpPr/>
          <p:nvPr/>
        </p:nvSpPr>
        <p:spPr>
          <a:xfrm>
            <a:off x="-266699" y="-495300"/>
            <a:ext cx="6429374" cy="7353300"/>
          </a:xfrm>
          <a:prstGeom prst="rtTriangle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E3B0011-26B5-46FE-AA5D-ADD1690EC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736" y="1976920"/>
            <a:ext cx="3124729" cy="31247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CDFF49-86F4-493D-B0D5-3F8D2FBC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25"/>
          <a:stretch/>
        </p:blipFill>
        <p:spPr>
          <a:xfrm>
            <a:off x="1538817" y="1534703"/>
            <a:ext cx="2870200" cy="3342097"/>
          </a:xfrm>
          <a:prstGeom prst="rtTriangle">
            <a:avLst/>
          </a:prstGeom>
        </p:spPr>
      </p:pic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5F8D713-6A82-4FAC-85C2-4E2DD0B03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3375" y="6592583"/>
            <a:ext cx="3505200" cy="26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D6D89D1A-8EDE-4EA3-89B4-60C7588C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500" y="64198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706-920A-45A7-86A6-A9ACE187B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6717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76717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CAC478C-0677-487D-9668-B6BBBD35D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0925" y="6572250"/>
            <a:ext cx="41148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360A11-45C5-44C6-A2FA-C9D656F3B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500" y="63563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C8BF6-C55E-4573-8648-2A2AFF9A5674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F3DC58-3D6C-4082-AEAE-583E23353C48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C1C4F858-8C08-412B-9A76-96E99F4A9F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6001475"/>
            <a:ext cx="795674" cy="72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40340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BDAC5FF-F233-4EAE-AB67-B52E93285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34250" y="6581775"/>
            <a:ext cx="4114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3455394-7A56-43C0-B9D4-A8FBAE944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08BA-7A78-493C-8951-7080B2E33A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D4AA13-99A6-43E6-9447-ADA5AA020620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7ED60B7-848C-442C-A280-8BFD8A90995E}"/>
              </a:ext>
            </a:extLst>
          </p:cNvPr>
          <p:cNvCxnSpPr/>
          <p:nvPr/>
        </p:nvCxnSpPr>
        <p:spPr>
          <a:xfrm>
            <a:off x="5962650" y="1590675"/>
            <a:ext cx="0" cy="3940050"/>
          </a:xfrm>
          <a:prstGeom prst="line">
            <a:avLst/>
          </a:prstGeom>
          <a:ln w="9525">
            <a:solidFill>
              <a:srgbClr val="009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CDB2BA7-2145-4060-B03E-9BA00C7D2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7575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DE30B6E-354A-4AEE-93BE-0F87C8C49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5" y="6359525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0316-0498-4459-9C34-460F12FF40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5E9AB-0192-4731-96D2-5080508EB9CD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6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F3FBC2-DD1B-4F81-BF26-84639D650F53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5D290-AC81-4D8A-9239-E7AE075A78AF}"/>
              </a:ext>
            </a:extLst>
          </p:cNvPr>
          <p:cNvSpPr/>
          <p:nvPr/>
        </p:nvSpPr>
        <p:spPr>
          <a:xfrm>
            <a:off x="0" y="3540708"/>
            <a:ext cx="12192000" cy="3314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9B31C-FACC-4C12-B5C0-D17D9CC08844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020E2-A32E-49D2-93B1-FD18D6E98CF1}"/>
              </a:ext>
            </a:extLst>
          </p:cNvPr>
          <p:cNvSpPr/>
          <p:nvPr/>
        </p:nvSpPr>
        <p:spPr>
          <a:xfrm>
            <a:off x="6435725" y="5825347"/>
            <a:ext cx="742950" cy="26352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182B10-6F0D-41F1-AA81-77E238FCE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3BE0-6CB3-4162-AA4F-FD7F6EF19C1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1" name="Image 20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457B5438-B4ED-48FA-990E-883F11D77A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584" y="4313786"/>
            <a:ext cx="1996832" cy="1806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E4DD3D-4F57-41B1-B049-93F785A48927}"/>
              </a:ext>
            </a:extLst>
          </p:cNvPr>
          <p:cNvSpPr/>
          <p:nvPr/>
        </p:nvSpPr>
        <p:spPr>
          <a:xfrm>
            <a:off x="8800535" y="6680674"/>
            <a:ext cx="30187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-LA DÉMATÉRIALISATION DU DOSSIER  - 01/03/2020 – V6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86EEE-EAB0-4322-8086-6C9BCCF9083E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B37D8-C5C0-4F4B-B5B0-111A39913155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B2788F12-3BD4-4A37-BB83-905385F1DC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6001475"/>
            <a:ext cx="795674" cy="720000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103088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1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42.svg"/><Relationship Id="rId18" Type="http://schemas.openxmlformats.org/officeDocument/2006/relationships/image" Target="../media/image46.png"/><Relationship Id="rId3" Type="http://schemas.openxmlformats.org/officeDocument/2006/relationships/tags" Target="../tags/tag95.xml"/><Relationship Id="rId21" Type="http://schemas.openxmlformats.org/officeDocument/2006/relationships/image" Target="../media/image49.png"/><Relationship Id="rId7" Type="http://schemas.openxmlformats.org/officeDocument/2006/relationships/tags" Target="../tags/tag99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94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" Target="slide8.xml"/><Relationship Id="rId5" Type="http://schemas.openxmlformats.org/officeDocument/2006/relationships/tags" Target="../tags/tag97.xml"/><Relationship Id="rId15" Type="http://schemas.openxmlformats.org/officeDocument/2006/relationships/image" Target="../media/image43.png"/><Relationship Id="rId10" Type="http://schemas.openxmlformats.org/officeDocument/2006/relationships/slide" Target="slide5.xml"/><Relationship Id="rId19" Type="http://schemas.openxmlformats.org/officeDocument/2006/relationships/image" Target="../media/image47.png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2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svg"/><Relationship Id="rId9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4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hyperlink" Target="https://www.legifrance.gouv.fr/affichCodeArticle.do?idArticle=LEGIARTI000037934361&amp;cidTexte=LEGITEXT000006072050&amp;dateTexte=20190101" TargetMode="External"/><Relationship Id="rId7" Type="http://schemas.openxmlformats.org/officeDocument/2006/relationships/hyperlink" Target="https://office365.eu.vadesecure.com/safeproxy/v3?f=JMfb3DhGy6JF6eoDb-kq2YzLbM5zbi5JEDPm8cHDt2cZCd3RzeOfFEM0wHwKlVi3&amp;i=T0k-6xmmEo0qQuOC2NCw-xK_7UAspMvWOvWj9v4YCEmGF-V_JksX_SQsfwurwtKChCEwJPZ1SScygLAk5ZAUkQ&amp;k=VTFH&amp;r=5DhXPMcByDUwIWCfn1f7UQAvBfVYtetEAb7VTJF7MOmV_PuJKndiepuuafNVTQum&amp;u=https%3A%2F%2Fwww.legifrance.gouv.fr%2FaffichTexteArticle.do%3Bjsessionid%3D8BFEADF2DF9B85161F8A42F41BE4FE82.tplgfr21s_1%3FcidTexte%3DJORFTEXT000037880305%26idArticle%3DLEGIARTI000038095491%26dateTexte%3D20181229%26categorieLien%3Dcid%23LEGIARTI000038095491" TargetMode="Externa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5.xml"/><Relationship Id="rId6" Type="http://schemas.openxmlformats.org/officeDocument/2006/relationships/hyperlink" Target="https://office365.eu.vadesecure.com/safeproxy/v3?f=7aA8SQJewdtulMr0dDAMnEw-Bpa5mGeyFbQcb1V5vHh0SV1l5znZ3rb5TffONbV7&amp;i=6H5HpNMsLZPEMiGc3RSGlwY4sZfbxmKY5qWkyW9fSJX7ImmvWmlsyx2j2IGJUYtHlPnObFC7dJG4_86gv7Ax9Q&amp;k=S6Yh&amp;r=UTVeRmV-nTWaUDLZRFxsNUZuCxkTvMfdZRjbO2w7sou_un6Nu_osDl4no9O1xiEU&amp;u=https%3A%2F%2Fwww.legifrance.gouv.fr%2FaffichCodeArticle.do%3FidArticle%3DLEGIARTI000037934361%26cidTexte%3DLEGITEXT000006072050%26dateTexte%3D20190101" TargetMode="External"/><Relationship Id="rId11" Type="http://schemas.openxmlformats.org/officeDocument/2006/relationships/diagramColors" Target="../diagrams/colors2.xml"/><Relationship Id="rId5" Type="http://schemas.openxmlformats.org/officeDocument/2006/relationships/hyperlink" Target="https://office365.eu.vadesecure.com/safeproxy/v3?f=LCrEBakEI0myexPwDRtVUy1Mz1034Mq4HHGMUAvlswOKcHTMF5XjBB8AAJUgwLwJ&amp;i=kqfGyl-9e2HaVT_dLZQi82woaw0nXp5wSRX3Wqc_5rA8HCbtXq8wl6BX74iwdqhtiCX6rLG4uO7_Qe4XH5VSlQ&amp;k=qYH7&amp;r=NiWzXLQxa4VrMXU1hZgiLW-xawdX6du__O4x4LDZY0vIVtSiu0p6tLxU_01gxWng&amp;u=https%3A%2F%2Fwww.legifrance.gouv.fr%2FaffichCodeArticle.do%3FidArticle%3DLEGIARTI000037385660%26cidTexte%3DLEGITEXT000006072050%26dateTexte%3D20190101" TargetMode="External"/><Relationship Id="rId10" Type="http://schemas.openxmlformats.org/officeDocument/2006/relationships/diagramQuickStyle" Target="../diagrams/quickStyle2.xml"/><Relationship Id="rId4" Type="http://schemas.openxmlformats.org/officeDocument/2006/relationships/hyperlink" Target="https://www.legifrance.gouv.fr/affichTexteArticle.do;jsessionid=CF425AF69D8DCABB3C2B5FAACE38C99D.tplgfr28s_3?cidTexte=JORFTEXT000037848195&amp;idArticle=LEGIARTI000037857941&amp;dateTexte=20190101&amp;categorieLien=id#LEGIARTI000037857941" TargetMode="Externa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7CC9F33-5D2D-4A16-8B4D-30E1AF63AD5B}"/>
              </a:ext>
            </a:extLst>
          </p:cNvPr>
          <p:cNvSpPr txBox="1"/>
          <p:nvPr/>
        </p:nvSpPr>
        <p:spPr>
          <a:xfrm>
            <a:off x="444380" y="1364579"/>
            <a:ext cx="11271903" cy="4339650"/>
          </a:xfrm>
          <a:prstGeom prst="rect">
            <a:avLst/>
          </a:prstGeom>
          <a:solidFill>
            <a:srgbClr val="10A8A9"/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400" b="1" dirty="0">
              <a:solidFill>
                <a:schemeClr val="bg1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E85C37-DB43-4916-B0ED-449BD8BCE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28" y="434011"/>
            <a:ext cx="1665148" cy="7820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1396E1-5A0C-4B3F-B00D-E7C91AB6F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86" y="5759975"/>
            <a:ext cx="1239075" cy="4545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544640-B772-4F64-A1A6-81DD131A0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42" y="5759975"/>
            <a:ext cx="1014899" cy="4433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47F947A-9076-454C-B597-29D86650A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12" y="5746037"/>
            <a:ext cx="1608014" cy="59105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F2527F-71B1-4FE9-B550-CB2F9F150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11" y="5759975"/>
            <a:ext cx="784595" cy="553922"/>
          </a:xfrm>
          <a:prstGeom prst="rect">
            <a:avLst/>
          </a:prstGeom>
        </p:spPr>
      </p:pic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C6322AB4-52F7-404D-9E80-13C6410CFE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76874-D2D7-4B17-939C-3FF02E741C82}"/>
              </a:ext>
            </a:extLst>
          </p:cNvPr>
          <p:cNvSpPr/>
          <p:nvPr/>
        </p:nvSpPr>
        <p:spPr>
          <a:xfrm>
            <a:off x="1482397" y="1457718"/>
            <a:ext cx="86467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Saisie du Certificat de Réalisation en lign</a:t>
            </a:r>
            <a:r>
              <a:rPr lang="fr-F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fr-F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90234AC-0E2A-490D-AC1D-E0A02C6955F7}"/>
              </a:ext>
            </a:extLst>
          </p:cNvPr>
          <p:cNvGrpSpPr/>
          <p:nvPr/>
        </p:nvGrpSpPr>
        <p:grpSpPr>
          <a:xfrm>
            <a:off x="4387707" y="2293686"/>
            <a:ext cx="2799305" cy="2961978"/>
            <a:chOff x="3075249" y="2101182"/>
            <a:chExt cx="3997533" cy="3997533"/>
          </a:xfrm>
        </p:grpSpPr>
        <p:pic>
          <p:nvPicPr>
            <p:cNvPr id="8" name="Graphique 7" descr="Ordinateur portable">
              <a:extLst>
                <a:ext uri="{FF2B5EF4-FFF2-40B4-BE49-F238E27FC236}">
                  <a16:creationId xmlns:a16="http://schemas.microsoft.com/office/drawing/2014/main" id="{58A053D0-B6F9-415D-9B3E-447F16A5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75249" y="2101182"/>
              <a:ext cx="3997533" cy="3997533"/>
            </a:xfrm>
            <a:prstGeom prst="rect">
              <a:avLst/>
            </a:prstGeom>
          </p:spPr>
        </p:pic>
        <p:pic>
          <p:nvPicPr>
            <p:cNvPr id="3" name="Image 2" descr="Une image contenant personne&#10;&#10;Description générée automatiquement">
              <a:extLst>
                <a:ext uri="{FF2B5EF4-FFF2-40B4-BE49-F238E27FC236}">
                  <a16:creationId xmlns:a16="http://schemas.microsoft.com/office/drawing/2014/main" id="{14F5788C-C968-43EA-B187-885D80477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5287" y="3167899"/>
              <a:ext cx="2450011" cy="146432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05F88E4-F1A7-43B7-B19F-5B5FEE08CDEA}"/>
              </a:ext>
            </a:extLst>
          </p:cNvPr>
          <p:cNvSpPr txBox="1"/>
          <p:nvPr/>
        </p:nvSpPr>
        <p:spPr>
          <a:xfrm>
            <a:off x="444379" y="2029889"/>
            <a:ext cx="1127190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Espace Employeur</a:t>
            </a:r>
          </a:p>
        </p:txBody>
      </p:sp>
    </p:spTree>
    <p:extLst>
      <p:ext uri="{BB962C8B-B14F-4D97-AF65-F5344CB8AC3E}">
        <p14:creationId xmlns:p14="http://schemas.microsoft.com/office/powerpoint/2010/main" val="205928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078B3-93BF-42D0-A1DB-CB51BD784466}"/>
              </a:ext>
            </a:extLst>
          </p:cNvPr>
          <p:cNvSpPr/>
          <p:nvPr/>
        </p:nvSpPr>
        <p:spPr>
          <a:xfrm>
            <a:off x="-1009652" y="305542"/>
            <a:ext cx="12057952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fr-FR" sz="3200" dirty="0">
                <a:solidFill>
                  <a:srgbClr val="00A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AVANT-PROPOS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7960A6-09A6-421F-A317-DB7C9C99D01E}"/>
              </a:ext>
            </a:extLst>
          </p:cNvPr>
          <p:cNvSpPr txBox="1">
            <a:spLocks/>
          </p:cNvSpPr>
          <p:nvPr/>
        </p:nvSpPr>
        <p:spPr>
          <a:xfrm>
            <a:off x="1921515" y="1426128"/>
            <a:ext cx="8170441" cy="380021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2800" i="1" dirty="0"/>
          </a:p>
          <a:p>
            <a:pPr algn="just"/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Dans un contexte de dématérialisation, </a:t>
            </a:r>
          </a:p>
          <a:p>
            <a:pPr algn="just"/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équipes de Transitions Pro PDL ont souhaité mettre en place le certificat de réalisation dématérialisé.</a:t>
            </a:r>
          </a:p>
          <a:p>
            <a:pPr algn="just"/>
            <a:endParaRPr lang="fr-F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fr-F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Ceci dans le but de simplifier le traitement de vos dossiers et de sécuriser les données.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ctr"/>
            <a:r>
              <a:rPr lang="fr-FR" sz="2000" i="1" dirty="0"/>
              <a:t>  Simple - Economique – Sécurisé – Rapide – Accessible 24h/24h</a:t>
            </a:r>
          </a:p>
          <a:p>
            <a:pPr algn="just"/>
            <a:endParaRPr lang="fr-FR" sz="2397" dirty="0"/>
          </a:p>
          <a:p>
            <a:endParaRPr lang="fr-FR" sz="2397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D73BA-4890-4325-BBAD-268767C140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4000" y="2130346"/>
            <a:ext cx="508000" cy="2597308"/>
          </a:xfrm>
        </p:spPr>
        <p:txBody>
          <a:bodyPr/>
          <a:lstStyle/>
          <a:p>
            <a:fld id="{B6F15528-21DE-4FAA-801E-634DDDAF4B2B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B3A94D-B66C-4C8D-8AB7-35CA638F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15" y="4295164"/>
            <a:ext cx="520731" cy="5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78B60D-E353-42A7-B2E8-D0220EBF0A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832" y="422309"/>
            <a:ext cx="11470511" cy="6479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 Le parcours</a:t>
            </a:r>
          </a:p>
        </p:txBody>
      </p:sp>
      <p:sp>
        <p:nvSpPr>
          <p:cNvPr id="94" name="Flèche : droite 93">
            <a:extLst>
              <a:ext uri="{FF2B5EF4-FFF2-40B4-BE49-F238E27FC236}">
                <a16:creationId xmlns:a16="http://schemas.microsoft.com/office/drawing/2014/main" id="{FBFD1A2B-BB95-4221-B3F6-55A6BB71D754}"/>
              </a:ext>
            </a:extLst>
          </p:cNvPr>
          <p:cNvSpPr/>
          <p:nvPr/>
        </p:nvSpPr>
        <p:spPr>
          <a:xfrm>
            <a:off x="28932" y="4129031"/>
            <a:ext cx="12093471" cy="28575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hlinkClick r:id="rId10" action="ppaction://hlinksldjump"/>
            <a:extLst>
              <a:ext uri="{FF2B5EF4-FFF2-40B4-BE49-F238E27FC236}">
                <a16:creationId xmlns:a16="http://schemas.microsoft.com/office/drawing/2014/main" id="{3440CAD6-BE79-49F8-ABB0-11C45214672E}"/>
              </a:ext>
            </a:extLst>
          </p:cNvPr>
          <p:cNvSpPr/>
          <p:nvPr/>
        </p:nvSpPr>
        <p:spPr>
          <a:xfrm>
            <a:off x="1204692" y="3965002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96" name="Ellipse 95">
            <a:hlinkClick r:id="rId11" action="ppaction://hlinksldjump"/>
            <a:extLst>
              <a:ext uri="{FF2B5EF4-FFF2-40B4-BE49-F238E27FC236}">
                <a16:creationId xmlns:a16="http://schemas.microsoft.com/office/drawing/2014/main" id="{DACBE049-56F3-426D-9256-81D4683C2AF9}"/>
              </a:ext>
            </a:extLst>
          </p:cNvPr>
          <p:cNvSpPr/>
          <p:nvPr/>
        </p:nvSpPr>
        <p:spPr>
          <a:xfrm>
            <a:off x="2770619" y="3965002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97" name="Ellipse 96">
            <a:hlinkClick r:id="" action="ppaction://noaction"/>
            <a:extLst>
              <a:ext uri="{FF2B5EF4-FFF2-40B4-BE49-F238E27FC236}">
                <a16:creationId xmlns:a16="http://schemas.microsoft.com/office/drawing/2014/main" id="{DE2A457C-39A4-4565-833E-7E7C76E87B3D}"/>
              </a:ext>
            </a:extLst>
          </p:cNvPr>
          <p:cNvSpPr/>
          <p:nvPr/>
        </p:nvSpPr>
        <p:spPr>
          <a:xfrm>
            <a:off x="4200972" y="3960224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105" name="Graphique 104" descr="Double geste d’appui">
            <a:extLst>
              <a:ext uri="{FF2B5EF4-FFF2-40B4-BE49-F238E27FC236}">
                <a16:creationId xmlns:a16="http://schemas.microsoft.com/office/drawing/2014/main" id="{40681E24-CE61-4BD8-B11F-BAC44EC9E5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98761" y="395849"/>
            <a:ext cx="527136" cy="527136"/>
          </a:xfrm>
          <a:prstGeom prst="rect">
            <a:avLst/>
          </a:prstGeom>
        </p:spPr>
      </p:pic>
      <p:sp>
        <p:nvSpPr>
          <p:cNvPr id="141" name="Ellipse 140">
            <a:hlinkClick r:id="" action="ppaction://noaction"/>
            <a:extLst>
              <a:ext uri="{FF2B5EF4-FFF2-40B4-BE49-F238E27FC236}">
                <a16:creationId xmlns:a16="http://schemas.microsoft.com/office/drawing/2014/main" id="{1BEF5913-06AB-48D6-9F0A-F256E8C1A42B}"/>
              </a:ext>
            </a:extLst>
          </p:cNvPr>
          <p:cNvSpPr/>
          <p:nvPr/>
        </p:nvSpPr>
        <p:spPr>
          <a:xfrm>
            <a:off x="8972858" y="3965494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142" name="Ellipse 141">
            <a:hlinkClick r:id="rId14" action="ppaction://hlinksldjump"/>
            <a:extLst>
              <a:ext uri="{FF2B5EF4-FFF2-40B4-BE49-F238E27FC236}">
                <a16:creationId xmlns:a16="http://schemas.microsoft.com/office/drawing/2014/main" id="{4707C3C4-BE37-4A28-82E1-E5B8F36763B6}"/>
              </a:ext>
            </a:extLst>
          </p:cNvPr>
          <p:cNvSpPr/>
          <p:nvPr/>
        </p:nvSpPr>
        <p:spPr>
          <a:xfrm>
            <a:off x="10412509" y="3958413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144" name="Ellipse 143">
            <a:hlinkClick r:id="" action="ppaction://noaction"/>
            <a:extLst>
              <a:ext uri="{FF2B5EF4-FFF2-40B4-BE49-F238E27FC236}">
                <a16:creationId xmlns:a16="http://schemas.microsoft.com/office/drawing/2014/main" id="{99B911C6-692F-4092-83BF-584110D4D75B}"/>
              </a:ext>
            </a:extLst>
          </p:cNvPr>
          <p:cNvSpPr/>
          <p:nvPr/>
        </p:nvSpPr>
        <p:spPr>
          <a:xfrm>
            <a:off x="5649104" y="3960224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45" name="Ellipse 144">
            <a:hlinkClick r:id="rId14" action="ppaction://hlinksldjump"/>
            <a:extLst>
              <a:ext uri="{FF2B5EF4-FFF2-40B4-BE49-F238E27FC236}">
                <a16:creationId xmlns:a16="http://schemas.microsoft.com/office/drawing/2014/main" id="{B9A53F73-EFD9-48C6-AFB2-57343075E66E}"/>
              </a:ext>
            </a:extLst>
          </p:cNvPr>
          <p:cNvSpPr/>
          <p:nvPr/>
        </p:nvSpPr>
        <p:spPr>
          <a:xfrm>
            <a:off x="7402146" y="3957233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grpSp>
        <p:nvGrpSpPr>
          <p:cNvPr id="177" name="BOUTON - OF NOK">
            <a:extLst>
              <a:ext uri="{FF2B5EF4-FFF2-40B4-BE49-F238E27FC236}">
                <a16:creationId xmlns:a16="http://schemas.microsoft.com/office/drawing/2014/main" id="{E37C8009-C0E7-449B-866B-F9CA5F809521}"/>
              </a:ext>
            </a:extLst>
          </p:cNvPr>
          <p:cNvGrpSpPr/>
          <p:nvPr/>
        </p:nvGrpSpPr>
        <p:grpSpPr>
          <a:xfrm>
            <a:off x="5479913" y="4502145"/>
            <a:ext cx="240653" cy="246394"/>
            <a:chOff x="4786560" y="3437880"/>
            <a:chExt cx="240653" cy="246394"/>
          </a:xfrm>
        </p:grpSpPr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77C14137-E20A-4B87-96E4-DA1456BBA49F}"/>
                </a:ext>
              </a:extLst>
            </p:cNvPr>
            <p:cNvSpPr/>
            <p:nvPr/>
          </p:nvSpPr>
          <p:spPr>
            <a:xfrm>
              <a:off x="4786560" y="3437880"/>
              <a:ext cx="240653" cy="2463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9" name="Image 17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FBFD0EBD-DF5A-41C2-AB6C-3272711BB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9926" y="3464116"/>
              <a:ext cx="193920" cy="193920"/>
            </a:xfrm>
            <a:prstGeom prst="rect">
              <a:avLst/>
            </a:prstGeom>
          </p:spPr>
        </p:pic>
      </p:grpSp>
      <p:sp>
        <p:nvSpPr>
          <p:cNvPr id="34" name="Légende : double flèche courbée sans bordure 33">
            <a:extLst>
              <a:ext uri="{FF2B5EF4-FFF2-40B4-BE49-F238E27FC236}">
                <a16:creationId xmlns:a16="http://schemas.microsoft.com/office/drawing/2014/main" id="{BB5D8023-41DC-4E82-8EBC-6C54571E2156}"/>
              </a:ext>
            </a:extLst>
          </p:cNvPr>
          <p:cNvSpPr/>
          <p:nvPr/>
        </p:nvSpPr>
        <p:spPr>
          <a:xfrm>
            <a:off x="5553351" y="3512397"/>
            <a:ext cx="914400" cy="612648"/>
          </a:xfrm>
          <a:prstGeom prst="callout3">
            <a:avLst>
              <a:gd name="adj1" fmla="val 157922"/>
              <a:gd name="adj2" fmla="val 4786"/>
              <a:gd name="adj3" fmla="val 45202"/>
              <a:gd name="adj4" fmla="val 4215"/>
              <a:gd name="adj5" fmla="val 44274"/>
              <a:gd name="adj6" fmla="val -78841"/>
              <a:gd name="adj7" fmla="val 9854"/>
              <a:gd name="adj8" fmla="val -78891"/>
            </a:avLst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Légende : double flèche courbée sans bordure 181">
            <a:extLst>
              <a:ext uri="{FF2B5EF4-FFF2-40B4-BE49-F238E27FC236}">
                <a16:creationId xmlns:a16="http://schemas.microsoft.com/office/drawing/2014/main" id="{F10B07B0-76E5-4F74-9421-ECF6E31B17A0}"/>
              </a:ext>
            </a:extLst>
          </p:cNvPr>
          <p:cNvSpPr/>
          <p:nvPr/>
        </p:nvSpPr>
        <p:spPr>
          <a:xfrm flipH="1">
            <a:off x="5521140" y="2881118"/>
            <a:ext cx="914400" cy="612648"/>
          </a:xfrm>
          <a:prstGeom prst="callout3">
            <a:avLst>
              <a:gd name="adj1" fmla="val 264878"/>
              <a:gd name="adj2" fmla="val 2952"/>
              <a:gd name="adj3" fmla="val 146530"/>
              <a:gd name="adj4" fmla="val 3297"/>
              <a:gd name="adj5" fmla="val 147120"/>
              <a:gd name="adj6" fmla="val -90369"/>
              <a:gd name="adj7" fmla="val 110565"/>
              <a:gd name="adj8" fmla="val -90026"/>
            </a:avLst>
          </a:prstGeom>
          <a:noFill/>
          <a:ln w="19050">
            <a:solidFill>
              <a:srgbClr val="3F8A54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401980-6EB9-4D5A-B270-6DA09412C8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0D79818-92A7-47DC-AA38-F0127002B56D}"/>
              </a:ext>
            </a:extLst>
          </p:cNvPr>
          <p:cNvGrpSpPr/>
          <p:nvPr/>
        </p:nvGrpSpPr>
        <p:grpSpPr>
          <a:xfrm>
            <a:off x="464171" y="586061"/>
            <a:ext cx="11028338" cy="5685877"/>
            <a:chOff x="440721" y="425152"/>
            <a:chExt cx="11028338" cy="568587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614EFCD-C17B-4E2C-ACF0-3AAC07A28149}"/>
                </a:ext>
              </a:extLst>
            </p:cNvPr>
            <p:cNvGrpSpPr/>
            <p:nvPr/>
          </p:nvGrpSpPr>
          <p:grpSpPr>
            <a:xfrm>
              <a:off x="2194340" y="4618592"/>
              <a:ext cx="1609355" cy="1492437"/>
              <a:chOff x="4927083" y="4358995"/>
              <a:chExt cx="1440001" cy="1492437"/>
            </a:xfrm>
          </p:grpSpPr>
          <p:sp>
            <p:nvSpPr>
              <p:cNvPr id="99" name="Légende : encadrée 98">
                <a:extLst>
                  <a:ext uri="{FF2B5EF4-FFF2-40B4-BE49-F238E27FC236}">
                    <a16:creationId xmlns:a16="http://schemas.microsoft.com/office/drawing/2014/main" id="{8D3CE8D7-5280-4F11-839A-D8D55607798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927084" y="4771432"/>
                <a:ext cx="1440000" cy="1080000"/>
              </a:xfrm>
              <a:prstGeom prst="borderCallout1">
                <a:avLst>
                  <a:gd name="adj1" fmla="val -35112"/>
                  <a:gd name="adj2" fmla="val 49875"/>
                  <a:gd name="adj3" fmla="val -63471"/>
                  <a:gd name="adj4" fmla="val 5000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L’organisme saisie sur son espace les heures réalisées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(par jour/mois concerné)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1" name="Rectangle : avec coins arrondis en haut 100">
                <a:extLst>
                  <a:ext uri="{FF2B5EF4-FFF2-40B4-BE49-F238E27FC236}">
                    <a16:creationId xmlns:a16="http://schemas.microsoft.com/office/drawing/2014/main" id="{555BAFA9-0AD1-42D9-9957-F9CE9345ABDB}"/>
                  </a:ext>
                </a:extLst>
              </p:cNvPr>
              <p:cNvSpPr/>
              <p:nvPr/>
            </p:nvSpPr>
            <p:spPr>
              <a:xfrm>
                <a:off x="4927083" y="4358995"/>
                <a:ext cx="1440000" cy="415389"/>
              </a:xfrm>
              <a:prstGeom prst="round2Same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2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56FF987-BE73-4902-A609-89E8A55A9767}"/>
                </a:ext>
              </a:extLst>
            </p:cNvPr>
            <p:cNvGrpSpPr/>
            <p:nvPr/>
          </p:nvGrpSpPr>
          <p:grpSpPr>
            <a:xfrm>
              <a:off x="9849059" y="1662411"/>
              <a:ext cx="1620000" cy="1722486"/>
              <a:chOff x="3238254" y="1253684"/>
              <a:chExt cx="1440000" cy="1675388"/>
            </a:xfrm>
          </p:grpSpPr>
          <p:sp>
            <p:nvSpPr>
              <p:cNvPr id="107" name="Légende : encadrée 106">
                <a:extLst>
                  <a:ext uri="{FF2B5EF4-FFF2-40B4-BE49-F238E27FC236}">
                    <a16:creationId xmlns:a16="http://schemas.microsoft.com/office/drawing/2014/main" id="{E56A981C-187A-4CE7-BD79-C116AC513085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238254" y="1669072"/>
                <a:ext cx="1440000" cy="1260000"/>
              </a:xfrm>
              <a:prstGeom prst="borderCallout1">
                <a:avLst>
                  <a:gd name="adj1" fmla="val 99864"/>
                  <a:gd name="adj2" fmla="val 49942"/>
                  <a:gd name="adj3" fmla="val 130965"/>
                  <a:gd name="adj4" fmla="val 4978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</a:rPr>
                  <a:t>Transmission du Certificat de réalisation à Transitions Pro PDL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9" name="Rectangle : avec coins arrondis en haut 108">
                <a:extLst>
                  <a:ext uri="{FF2B5EF4-FFF2-40B4-BE49-F238E27FC236}">
                    <a16:creationId xmlns:a16="http://schemas.microsoft.com/office/drawing/2014/main" id="{68F6AE6C-C373-41C8-8CF0-622162B3B6D9}"/>
                  </a:ext>
                </a:extLst>
              </p:cNvPr>
              <p:cNvSpPr/>
              <p:nvPr/>
            </p:nvSpPr>
            <p:spPr>
              <a:xfrm>
                <a:off x="3238254" y="1253684"/>
                <a:ext cx="1440000" cy="415389"/>
              </a:xfrm>
              <a:prstGeom prst="round2Same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7</a:t>
                </a:r>
              </a:p>
            </p:txBody>
          </p:sp>
        </p:grpSp>
        <p:pic>
          <p:nvPicPr>
            <p:cNvPr id="158" name="Image 157" descr="Une image contenant signe, pièce, dessin&#10;&#10;Description générée automatiquement">
              <a:extLst>
                <a:ext uri="{FF2B5EF4-FFF2-40B4-BE49-F238E27FC236}">
                  <a16:creationId xmlns:a16="http://schemas.microsoft.com/office/drawing/2014/main" id="{0494D799-65E1-43CA-9CB5-B6FF80831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385" y="4414424"/>
              <a:ext cx="459140" cy="458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7" name="Image 166">
              <a:extLst>
                <a:ext uri="{FF2B5EF4-FFF2-40B4-BE49-F238E27FC236}">
                  <a16:creationId xmlns:a16="http://schemas.microsoft.com/office/drawing/2014/main" id="{1471704D-B956-4EDE-98E6-49E7E6EB9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12" t="-289" r="-9109"/>
            <a:stretch/>
          </p:blipFill>
          <p:spPr>
            <a:xfrm>
              <a:off x="9609434" y="1515024"/>
              <a:ext cx="485138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8" name="BOUTON - OF OK">
              <a:extLst>
                <a:ext uri="{FF2B5EF4-FFF2-40B4-BE49-F238E27FC236}">
                  <a16:creationId xmlns:a16="http://schemas.microsoft.com/office/drawing/2014/main" id="{A772C739-4E29-43EA-82C4-BDAA1C0CFEBD}"/>
                </a:ext>
              </a:extLst>
            </p:cNvPr>
            <p:cNvGrpSpPr/>
            <p:nvPr/>
          </p:nvGrpSpPr>
          <p:grpSpPr>
            <a:xfrm>
              <a:off x="7876709" y="1410722"/>
              <a:ext cx="240653" cy="246394"/>
              <a:chOff x="4786560" y="2941593"/>
              <a:chExt cx="240653" cy="246394"/>
            </a:xfrm>
          </p:grpSpPr>
          <p:sp>
            <p:nvSpPr>
              <p:cNvPr id="169" name="Ellipse 168">
                <a:extLst>
                  <a:ext uri="{FF2B5EF4-FFF2-40B4-BE49-F238E27FC236}">
                    <a16:creationId xmlns:a16="http://schemas.microsoft.com/office/drawing/2014/main" id="{CAC7E455-4D7B-4EAA-A206-C020F35D0793}"/>
                  </a:ext>
                </a:extLst>
              </p:cNvPr>
              <p:cNvSpPr/>
              <p:nvPr/>
            </p:nvSpPr>
            <p:spPr>
              <a:xfrm>
                <a:off x="4786560" y="2941593"/>
                <a:ext cx="240653" cy="246394"/>
              </a:xfrm>
              <a:prstGeom prst="ellipse">
                <a:avLst/>
              </a:prstGeom>
              <a:solidFill>
                <a:srgbClr val="3E885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0" name="Image 169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1EBC55BF-54CA-4BB8-B869-FB81551F1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9926" y="2959190"/>
                <a:ext cx="193920" cy="193920"/>
              </a:xfrm>
              <a:prstGeom prst="rect">
                <a:avLst/>
              </a:prstGeom>
            </p:spPr>
          </p:pic>
        </p:grpSp>
        <p:grpSp>
          <p:nvGrpSpPr>
            <p:cNvPr id="171" name="BOUTON - OF NOK">
              <a:extLst>
                <a:ext uri="{FF2B5EF4-FFF2-40B4-BE49-F238E27FC236}">
                  <a16:creationId xmlns:a16="http://schemas.microsoft.com/office/drawing/2014/main" id="{C226B154-1837-4331-96E9-F2F10CCABE83}"/>
                </a:ext>
              </a:extLst>
            </p:cNvPr>
            <p:cNvGrpSpPr/>
            <p:nvPr/>
          </p:nvGrpSpPr>
          <p:grpSpPr>
            <a:xfrm>
              <a:off x="7290497" y="1402633"/>
              <a:ext cx="240653" cy="246394"/>
              <a:chOff x="4786560" y="3437880"/>
              <a:chExt cx="240653" cy="246394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D5CA3DBF-4A4B-427E-A4E3-DA3781CD8087}"/>
                  </a:ext>
                </a:extLst>
              </p:cNvPr>
              <p:cNvSpPr/>
              <p:nvPr/>
            </p:nvSpPr>
            <p:spPr>
              <a:xfrm>
                <a:off x="4786560" y="3437880"/>
                <a:ext cx="240653" cy="24639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3" name="Image 172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DBF4CF1D-FB25-4908-AC99-B7847AF95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9926" y="3464116"/>
                <a:ext cx="193920" cy="193920"/>
              </a:xfrm>
              <a:prstGeom prst="rect">
                <a:avLst/>
              </a:prstGeom>
            </p:spPr>
          </p:pic>
        </p:grpSp>
        <p:grpSp>
          <p:nvGrpSpPr>
            <p:cNvPr id="174" name="BOUTON - OF OK">
              <a:extLst>
                <a:ext uri="{FF2B5EF4-FFF2-40B4-BE49-F238E27FC236}">
                  <a16:creationId xmlns:a16="http://schemas.microsoft.com/office/drawing/2014/main" id="{C6A619CD-8354-4DD9-8B3B-99EA19EE2B3F}"/>
                </a:ext>
              </a:extLst>
            </p:cNvPr>
            <p:cNvGrpSpPr/>
            <p:nvPr/>
          </p:nvGrpSpPr>
          <p:grpSpPr>
            <a:xfrm>
              <a:off x="6266683" y="4341237"/>
              <a:ext cx="240653" cy="246394"/>
              <a:chOff x="4786560" y="2941593"/>
              <a:chExt cx="240653" cy="246394"/>
            </a:xfrm>
          </p:grpSpPr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2F08D111-A71A-450E-89B5-5688DF4FC88C}"/>
                  </a:ext>
                </a:extLst>
              </p:cNvPr>
              <p:cNvSpPr/>
              <p:nvPr/>
            </p:nvSpPr>
            <p:spPr>
              <a:xfrm>
                <a:off x="4786560" y="2941593"/>
                <a:ext cx="240653" cy="246394"/>
              </a:xfrm>
              <a:prstGeom prst="ellipse">
                <a:avLst/>
              </a:prstGeom>
              <a:solidFill>
                <a:srgbClr val="3E885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6" name="Image 175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3FB51C9E-4C7F-415D-A133-5249EA948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9926" y="2967829"/>
                <a:ext cx="193920" cy="193920"/>
              </a:xfrm>
              <a:prstGeom prst="rect">
                <a:avLst/>
              </a:prstGeom>
            </p:spPr>
          </p:pic>
        </p:grpSp>
        <p:sp>
          <p:nvSpPr>
            <p:cNvPr id="180" name="Légende : double flèche courbée sans bordure 179">
              <a:extLst>
                <a:ext uri="{FF2B5EF4-FFF2-40B4-BE49-F238E27FC236}">
                  <a16:creationId xmlns:a16="http://schemas.microsoft.com/office/drawing/2014/main" id="{22607535-42CD-4F51-9B03-AAC4D9811C87}"/>
                </a:ext>
              </a:extLst>
            </p:cNvPr>
            <p:cNvSpPr/>
            <p:nvPr/>
          </p:nvSpPr>
          <p:spPr>
            <a:xfrm>
              <a:off x="8375614" y="425152"/>
              <a:ext cx="914400" cy="612648"/>
            </a:xfrm>
            <a:prstGeom prst="callout3">
              <a:avLst>
                <a:gd name="adj1" fmla="val 156703"/>
                <a:gd name="adj2" fmla="val -106222"/>
                <a:gd name="adj3" fmla="val 134207"/>
                <a:gd name="adj4" fmla="val -105876"/>
                <a:gd name="adj5" fmla="val 134796"/>
                <a:gd name="adj6" fmla="val -371974"/>
                <a:gd name="adj7" fmla="val 204237"/>
                <a:gd name="adj8" fmla="val -371800"/>
              </a:avLst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Légende : double flèche courbée sans bordure 180">
              <a:extLst>
                <a:ext uri="{FF2B5EF4-FFF2-40B4-BE49-F238E27FC236}">
                  <a16:creationId xmlns:a16="http://schemas.microsoft.com/office/drawing/2014/main" id="{6C70D1A1-C21F-457B-B7D4-BCDD02A5F0D1}"/>
                </a:ext>
              </a:extLst>
            </p:cNvPr>
            <p:cNvSpPr/>
            <p:nvPr/>
          </p:nvSpPr>
          <p:spPr>
            <a:xfrm>
              <a:off x="7946076" y="450201"/>
              <a:ext cx="914400" cy="612648"/>
            </a:xfrm>
            <a:prstGeom prst="callout3">
              <a:avLst>
                <a:gd name="adj1" fmla="val 152595"/>
                <a:gd name="adj2" fmla="val 3869"/>
                <a:gd name="adj3" fmla="val 131468"/>
                <a:gd name="adj4" fmla="val 3298"/>
                <a:gd name="adj5" fmla="val 130815"/>
                <a:gd name="adj6" fmla="val 132163"/>
                <a:gd name="adj7" fmla="val 539968"/>
                <a:gd name="adj8" fmla="val 134255"/>
              </a:avLst>
            </a:prstGeom>
            <a:noFill/>
            <a:ln w="19050">
              <a:solidFill>
                <a:srgbClr val="3F8A54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Légende : encadrée 69">
              <a:extLst>
                <a:ext uri="{FF2B5EF4-FFF2-40B4-BE49-F238E27FC236}">
                  <a16:creationId xmlns:a16="http://schemas.microsoft.com/office/drawing/2014/main" id="{8DBEF170-CA42-43EF-8CC8-B5916C0E314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5014" y="2145029"/>
              <a:ext cx="1620001" cy="1260000"/>
            </a:xfrm>
            <a:prstGeom prst="borderCallout1">
              <a:avLst>
                <a:gd name="adj1" fmla="val 99637"/>
                <a:gd name="adj2" fmla="val 50206"/>
                <a:gd name="adj3" fmla="val 130750"/>
                <a:gd name="adj4" fmla="val 5065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108000" rtlCol="0" anchor="t"/>
            <a:lstStyle/>
            <a:p>
              <a:pPr algn="ctr"/>
              <a:endParaRPr lang="fr-FR" sz="2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L’organisme renseigne les champs obligatoires dans le menu « votre identité »</a:t>
              </a:r>
            </a:p>
          </p:txBody>
        </p:sp>
        <p:sp>
          <p:nvSpPr>
            <p:cNvPr id="71" name="Rectangle : avec coins arrondis en haut 70">
              <a:extLst>
                <a:ext uri="{FF2B5EF4-FFF2-40B4-BE49-F238E27FC236}">
                  <a16:creationId xmlns:a16="http://schemas.microsoft.com/office/drawing/2014/main" id="{261A4055-6DD2-42AC-BD23-D21015D2444F}"/>
                </a:ext>
              </a:extLst>
            </p:cNvPr>
            <p:cNvSpPr/>
            <p:nvPr/>
          </p:nvSpPr>
          <p:spPr>
            <a:xfrm>
              <a:off x="635014" y="1680350"/>
              <a:ext cx="1620001" cy="458505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fr-FR" sz="16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ETAPE 1</a:t>
              </a:r>
            </a:p>
          </p:txBody>
        </p:sp>
        <p:pic>
          <p:nvPicPr>
            <p:cNvPr id="19" name="Image 18" descr="Une image contenant signe, pièce, dessin&#10;&#10;Description générée automatiquement">
              <a:extLst>
                <a:ext uri="{FF2B5EF4-FFF2-40B4-BE49-F238E27FC236}">
                  <a16:creationId xmlns:a16="http://schemas.microsoft.com/office/drawing/2014/main" id="{EFB85D8B-C30B-49FF-82EF-8D3AB2F6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1" y="1510438"/>
              <a:ext cx="459140" cy="458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B6B81FA1-CB34-4BDC-A7BF-6E6B441C5219}"/>
                </a:ext>
              </a:extLst>
            </p:cNvPr>
            <p:cNvGrpSpPr/>
            <p:nvPr/>
          </p:nvGrpSpPr>
          <p:grpSpPr>
            <a:xfrm>
              <a:off x="5139199" y="4616720"/>
              <a:ext cx="1609356" cy="1492437"/>
              <a:chOff x="4927082" y="4358995"/>
              <a:chExt cx="1440002" cy="1492437"/>
            </a:xfrm>
          </p:grpSpPr>
          <p:sp>
            <p:nvSpPr>
              <p:cNvPr id="80" name="Légende : encadrée 79">
                <a:extLst>
                  <a:ext uri="{FF2B5EF4-FFF2-40B4-BE49-F238E27FC236}">
                    <a16:creationId xmlns:a16="http://schemas.microsoft.com/office/drawing/2014/main" id="{E8008883-D3C6-47E7-A02C-74C766C6B7D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927084" y="4771432"/>
                <a:ext cx="1440000" cy="1080000"/>
              </a:xfrm>
              <a:prstGeom prst="borderCallout1">
                <a:avLst>
                  <a:gd name="adj1" fmla="val -38219"/>
                  <a:gd name="adj2" fmla="val 47789"/>
                  <a:gd name="adj3" fmla="val -65024"/>
                  <a:gd name="adj4" fmla="val 47922"/>
                </a:avLst>
              </a:prstGeom>
              <a:solidFill>
                <a:srgbClr val="E196AA"/>
              </a:solidFill>
              <a:ln w="28575">
                <a:solidFill>
                  <a:srgbClr val="641D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L’employeur contrôle et certifie les heures réalisées par le bénéficiaire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tangle : avec coins arrondis en haut 80">
                <a:extLst>
                  <a:ext uri="{FF2B5EF4-FFF2-40B4-BE49-F238E27FC236}">
                    <a16:creationId xmlns:a16="http://schemas.microsoft.com/office/drawing/2014/main" id="{4E8A7461-5B0D-4E61-97B7-E457A15E6910}"/>
                  </a:ext>
                </a:extLst>
              </p:cNvPr>
              <p:cNvSpPr/>
              <p:nvPr/>
            </p:nvSpPr>
            <p:spPr>
              <a:xfrm>
                <a:off x="4927082" y="4358995"/>
                <a:ext cx="1440000" cy="415389"/>
              </a:xfrm>
              <a:prstGeom prst="round2SameRect">
                <a:avLst/>
              </a:prstGeom>
              <a:solidFill>
                <a:srgbClr val="852640"/>
              </a:solidFill>
              <a:ln w="28575">
                <a:solidFill>
                  <a:srgbClr val="641D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4</a:t>
                </a:r>
              </a:p>
            </p:txBody>
          </p:sp>
        </p:grp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E319A8E8-B2E4-49D4-B1E8-635F98F23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9215" y="4387468"/>
              <a:ext cx="459140" cy="458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15B8B29D-C72E-4C35-94B3-00C9EA63C633}"/>
                </a:ext>
              </a:extLst>
            </p:cNvPr>
            <p:cNvGrpSpPr/>
            <p:nvPr/>
          </p:nvGrpSpPr>
          <p:grpSpPr>
            <a:xfrm>
              <a:off x="6838696" y="1685355"/>
              <a:ext cx="1620000" cy="1698931"/>
              <a:chOff x="3238254" y="1253684"/>
              <a:chExt cx="1440000" cy="1675389"/>
            </a:xfrm>
          </p:grpSpPr>
          <p:sp>
            <p:nvSpPr>
              <p:cNvPr id="83" name="Légende : encadrée 82">
                <a:extLst>
                  <a:ext uri="{FF2B5EF4-FFF2-40B4-BE49-F238E27FC236}">
                    <a16:creationId xmlns:a16="http://schemas.microsoft.com/office/drawing/2014/main" id="{6E55DAB1-07B5-44A0-A8E6-6B3B935E7357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238254" y="1669073"/>
                <a:ext cx="1440000" cy="1260000"/>
              </a:xfrm>
              <a:prstGeom prst="borderCallout1">
                <a:avLst>
                  <a:gd name="adj1" fmla="val 99864"/>
                  <a:gd name="adj2" fmla="val 49942"/>
                  <a:gd name="adj3" fmla="val 132305"/>
                  <a:gd name="adj4" fmla="val 5030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</a:rPr>
                  <a:t>Le bénéficiaire contrôle et certifie les heures en formation validées par l’organisme et l’employeur</a:t>
                </a:r>
              </a:p>
            </p:txBody>
          </p:sp>
          <p:sp>
            <p:nvSpPr>
              <p:cNvPr id="84" name="Rectangle : avec coins arrondis en haut 83">
                <a:extLst>
                  <a:ext uri="{FF2B5EF4-FFF2-40B4-BE49-F238E27FC236}">
                    <a16:creationId xmlns:a16="http://schemas.microsoft.com/office/drawing/2014/main" id="{C2D289C2-1DE9-470A-AB22-2314245F1467}"/>
                  </a:ext>
                </a:extLst>
              </p:cNvPr>
              <p:cNvSpPr/>
              <p:nvPr/>
            </p:nvSpPr>
            <p:spPr>
              <a:xfrm>
                <a:off x="3238254" y="1253684"/>
                <a:ext cx="1440000" cy="415389"/>
              </a:xfrm>
              <a:prstGeom prst="round2SameRect">
                <a:avLst/>
              </a:prstGeom>
              <a:solidFill>
                <a:schemeClr val="accent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5</a:t>
                </a:r>
              </a:p>
            </p:txBody>
          </p:sp>
        </p:grpSp>
        <p:pic>
          <p:nvPicPr>
            <p:cNvPr id="162" name="Image 161">
              <a:extLst>
                <a:ext uri="{FF2B5EF4-FFF2-40B4-BE49-F238E27FC236}">
                  <a16:creationId xmlns:a16="http://schemas.microsoft.com/office/drawing/2014/main" id="{CCE98719-D45A-4205-B095-ADCA94B9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1222" y="1510438"/>
              <a:ext cx="459140" cy="458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AB71A5CE-F9D5-4945-A908-3A2FBC2F7F7D}"/>
                </a:ext>
              </a:extLst>
            </p:cNvPr>
            <p:cNvGrpSpPr/>
            <p:nvPr/>
          </p:nvGrpSpPr>
          <p:grpSpPr>
            <a:xfrm>
              <a:off x="8434500" y="4566762"/>
              <a:ext cx="1609356" cy="1492437"/>
              <a:chOff x="4927082" y="4358995"/>
              <a:chExt cx="1440002" cy="1492437"/>
            </a:xfrm>
          </p:grpSpPr>
          <p:sp>
            <p:nvSpPr>
              <p:cNvPr id="86" name="Légende : encadrée 85">
                <a:extLst>
                  <a:ext uri="{FF2B5EF4-FFF2-40B4-BE49-F238E27FC236}">
                    <a16:creationId xmlns:a16="http://schemas.microsoft.com/office/drawing/2014/main" id="{584D3BCE-544E-498A-A6F5-08E5BB2A4F9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4927084" y="4771432"/>
                <a:ext cx="1440000" cy="1080000"/>
              </a:xfrm>
              <a:prstGeom prst="borderCallout1">
                <a:avLst>
                  <a:gd name="adj1" fmla="val -38996"/>
                  <a:gd name="adj2" fmla="val 47789"/>
                  <a:gd name="adj3" fmla="val -61140"/>
                  <a:gd name="adj4" fmla="val 47922"/>
                </a:avLst>
              </a:prstGeom>
              <a:solidFill>
                <a:srgbClr val="E3FDFB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b="1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Génération du Certificat de réalisation 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1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(au format PDF)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tangle : avec coins arrondis en haut 86">
                <a:extLst>
                  <a:ext uri="{FF2B5EF4-FFF2-40B4-BE49-F238E27FC236}">
                    <a16:creationId xmlns:a16="http://schemas.microsoft.com/office/drawing/2014/main" id="{891874F8-03AE-4A7A-AEF5-8DB2A587354F}"/>
                  </a:ext>
                </a:extLst>
              </p:cNvPr>
              <p:cNvSpPr/>
              <p:nvPr/>
            </p:nvSpPr>
            <p:spPr>
              <a:xfrm>
                <a:off x="4927082" y="4358995"/>
                <a:ext cx="1440000" cy="415389"/>
              </a:xfrm>
              <a:prstGeom prst="round2SameRect">
                <a:avLst/>
              </a:prstGeom>
              <a:solidFill>
                <a:schemeClr val="accent5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6</a:t>
                </a:r>
              </a:p>
            </p:txBody>
          </p:sp>
        </p:grpSp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D5F8031A-EB29-4E3F-BD7A-876BFEAFAF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02241" y="4408358"/>
              <a:ext cx="470887" cy="432000"/>
              <a:chOff x="192223" y="1277592"/>
              <a:chExt cx="396634" cy="358433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E616C47-00A3-4825-97DD-B8D501F5CD36}"/>
                  </a:ext>
                </a:extLst>
              </p:cNvPr>
              <p:cNvSpPr/>
              <p:nvPr/>
            </p:nvSpPr>
            <p:spPr>
              <a:xfrm>
                <a:off x="192223" y="1277594"/>
                <a:ext cx="378770" cy="328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5" name="Image 164">
                <a:extLst>
                  <a:ext uri="{FF2B5EF4-FFF2-40B4-BE49-F238E27FC236}">
                    <a16:creationId xmlns:a16="http://schemas.microsoft.com/office/drawing/2014/main" id="{0EDC9673-BB15-4E2B-BB5B-8F2131F4C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893" y="1277592"/>
                <a:ext cx="350964" cy="358433"/>
              </a:xfrm>
              <a:prstGeom prst="rect">
                <a:avLst/>
              </a:prstGeom>
            </p:spPr>
          </p:pic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608520B8-0564-45FC-868A-7F49B7576C07}"/>
                </a:ext>
              </a:extLst>
            </p:cNvPr>
            <p:cNvGrpSpPr/>
            <p:nvPr/>
          </p:nvGrpSpPr>
          <p:grpSpPr>
            <a:xfrm>
              <a:off x="3663159" y="1689113"/>
              <a:ext cx="1620000" cy="1722486"/>
              <a:chOff x="3238254" y="1253684"/>
              <a:chExt cx="1440000" cy="1675388"/>
            </a:xfrm>
          </p:grpSpPr>
          <p:sp>
            <p:nvSpPr>
              <p:cNvPr id="89" name="Légende : encadrée 88">
                <a:extLst>
                  <a:ext uri="{FF2B5EF4-FFF2-40B4-BE49-F238E27FC236}">
                    <a16:creationId xmlns:a16="http://schemas.microsoft.com/office/drawing/2014/main" id="{FE6BA350-A61E-41B6-9F6E-CB346CE1BFC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238254" y="1669072"/>
                <a:ext cx="1440000" cy="1260000"/>
              </a:xfrm>
              <a:prstGeom prst="borderCallout1">
                <a:avLst>
                  <a:gd name="adj1" fmla="val 99864"/>
                  <a:gd name="adj2" fmla="val 49942"/>
                  <a:gd name="adj3" fmla="val 129022"/>
                  <a:gd name="adj4" fmla="val 4978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L’organisme certifie les heures renseignées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tangle : avec coins arrondis en haut 89">
                <a:extLst>
                  <a:ext uri="{FF2B5EF4-FFF2-40B4-BE49-F238E27FC236}">
                    <a16:creationId xmlns:a16="http://schemas.microsoft.com/office/drawing/2014/main" id="{DCE916F4-387E-4EBE-8375-35DB509FDBB6}"/>
                  </a:ext>
                </a:extLst>
              </p:cNvPr>
              <p:cNvSpPr/>
              <p:nvPr/>
            </p:nvSpPr>
            <p:spPr>
              <a:xfrm>
                <a:off x="3238254" y="1253684"/>
                <a:ext cx="1440000" cy="415389"/>
              </a:xfrm>
              <a:prstGeom prst="round2Same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3</a:t>
                </a:r>
              </a:p>
            </p:txBody>
          </p:sp>
        </p:grpSp>
        <p:pic>
          <p:nvPicPr>
            <p:cNvPr id="160" name="Image 159" descr="Une image contenant signe, pièce, dessin&#10;&#10;Description générée automatiquement">
              <a:extLst>
                <a:ext uri="{FF2B5EF4-FFF2-40B4-BE49-F238E27FC236}">
                  <a16:creationId xmlns:a16="http://schemas.microsoft.com/office/drawing/2014/main" id="{0D6D543B-0052-4890-BB59-7C5988F8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508" y="1534959"/>
              <a:ext cx="459140" cy="458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6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82D28A-7F5C-482C-A0BB-DC82695D20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1" name="Titre 5">
            <a:extLst>
              <a:ext uri="{FF2B5EF4-FFF2-40B4-BE49-F238E27FC236}">
                <a16:creationId xmlns:a16="http://schemas.microsoft.com/office/drawing/2014/main" id="{22EEFB6C-1C8D-4101-98C6-3C7AB0E274CD}"/>
              </a:ext>
            </a:extLst>
          </p:cNvPr>
          <p:cNvSpPr txBox="1">
            <a:spLocks/>
          </p:cNvSpPr>
          <p:nvPr/>
        </p:nvSpPr>
        <p:spPr>
          <a:xfrm>
            <a:off x="380832" y="375679"/>
            <a:ext cx="11470511" cy="64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Accès au certificat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9133AEB-5422-46E1-BBAC-706B9D03FF64}"/>
              </a:ext>
            </a:extLst>
          </p:cNvPr>
          <p:cNvSpPr txBox="1"/>
          <p:nvPr/>
        </p:nvSpPr>
        <p:spPr>
          <a:xfrm>
            <a:off x="332267" y="897662"/>
            <a:ext cx="11519075" cy="514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1200" i="1" dirty="0"/>
              <a:t>Une notification vous est envoyée, vous invitant à certifier les heures de formations réalisées par votre employé.</a:t>
            </a:r>
          </a:p>
          <a:p>
            <a:pPr algn="ctr">
              <a:lnSpc>
                <a:spcPct val="200000"/>
              </a:lnSpc>
            </a:pPr>
            <a:endParaRPr lang="fr-FR" sz="200" i="1" dirty="0"/>
          </a:p>
        </p:txBody>
      </p:sp>
      <p:pic>
        <p:nvPicPr>
          <p:cNvPr id="20" name="Graphique 19" descr="Courrier">
            <a:extLst>
              <a:ext uri="{FF2B5EF4-FFF2-40B4-BE49-F238E27FC236}">
                <a16:creationId xmlns:a16="http://schemas.microsoft.com/office/drawing/2014/main" id="{280AA719-3444-4D6B-B408-FD1FA32A3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35463">
            <a:off x="1802138" y="902464"/>
            <a:ext cx="504833" cy="504833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F5ABC85-3923-4F7D-9982-60079D1A2654}"/>
              </a:ext>
            </a:extLst>
          </p:cNvPr>
          <p:cNvGrpSpPr/>
          <p:nvPr/>
        </p:nvGrpSpPr>
        <p:grpSpPr>
          <a:xfrm>
            <a:off x="7874180" y="1953863"/>
            <a:ext cx="3703671" cy="3361665"/>
            <a:chOff x="7597018" y="2862133"/>
            <a:chExt cx="3703671" cy="336166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FA1B753-23A6-4CD2-8220-B693A5B3408C}"/>
                </a:ext>
              </a:extLst>
            </p:cNvPr>
            <p:cNvSpPr txBox="1"/>
            <p:nvPr/>
          </p:nvSpPr>
          <p:spPr>
            <a:xfrm>
              <a:off x="7861850" y="3059668"/>
              <a:ext cx="3438839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   Se connecter à son espace personnel puis cliquer sur le menu </a:t>
              </a:r>
            </a:p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« Mes Dossiers ».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AD1E951-1A5B-4E85-AF86-C076DDF0A6E2}"/>
                </a:ext>
              </a:extLst>
            </p:cNvPr>
            <p:cNvSpPr txBox="1"/>
            <p:nvPr/>
          </p:nvSpPr>
          <p:spPr>
            <a:xfrm>
              <a:off x="7861851" y="4168398"/>
              <a:ext cx="3438838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   Cliquer sur l’icone         pour sélectionner le dossier concerné, puis cliquer sur l’onglet </a:t>
              </a:r>
            </a:p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« Certificat de réalisation ».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D075976-66AD-4790-B09B-7CD971A196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18" y="3912331"/>
              <a:ext cx="446017" cy="44616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05BCE56-F02C-48A7-9221-DA172775BAEB}"/>
                </a:ext>
              </a:extLst>
            </p:cNvPr>
            <p:cNvSpPr txBox="1"/>
            <p:nvPr/>
          </p:nvSpPr>
          <p:spPr>
            <a:xfrm>
              <a:off x="7861850" y="5485134"/>
              <a:ext cx="3438839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   Cliquer sur l’icone         pour ouvrir la fenêtre de saisie des heures de formation et stage.  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D67EC23-CF08-4A5A-A49B-19610FF02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18" y="2862133"/>
              <a:ext cx="446017" cy="44616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B07A0A6-735C-4729-BA54-261AFE022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18" y="5246792"/>
              <a:ext cx="446017" cy="44616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0A62A085-96EF-4C10-8166-C58326909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40" y="2307520"/>
            <a:ext cx="7100887" cy="231349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2A57D5-2261-449A-8F8E-FB9827D06B77}"/>
              </a:ext>
            </a:extLst>
          </p:cNvPr>
          <p:cNvSpPr/>
          <p:nvPr/>
        </p:nvSpPr>
        <p:spPr>
          <a:xfrm flipV="1">
            <a:off x="575040" y="3287474"/>
            <a:ext cx="683309" cy="22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3335DA-980F-4EBB-81E5-8CB20FC051EB}"/>
              </a:ext>
            </a:extLst>
          </p:cNvPr>
          <p:cNvSpPr/>
          <p:nvPr/>
        </p:nvSpPr>
        <p:spPr>
          <a:xfrm flipV="1">
            <a:off x="2206305" y="3745570"/>
            <a:ext cx="727676" cy="163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 descr="Loupe avec un remplissage uni">
            <a:extLst>
              <a:ext uri="{FF2B5EF4-FFF2-40B4-BE49-F238E27FC236}">
                <a16:creationId xmlns:a16="http://schemas.microsoft.com/office/drawing/2014/main" id="{63C3E2E7-5631-446A-A2BA-B3A747208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2453" y="3270310"/>
            <a:ext cx="282518" cy="282518"/>
          </a:xfrm>
          <a:prstGeom prst="rect">
            <a:avLst/>
          </a:prstGeom>
        </p:spPr>
      </p:pic>
      <p:pic>
        <p:nvPicPr>
          <p:cNvPr id="7" name="Graphique 6" descr="Dossier ouvert avec un remplissage uni">
            <a:extLst>
              <a:ext uri="{FF2B5EF4-FFF2-40B4-BE49-F238E27FC236}">
                <a16:creationId xmlns:a16="http://schemas.microsoft.com/office/drawing/2014/main" id="{E147114C-942C-4235-BDEA-8605036FD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8981" y="4576864"/>
            <a:ext cx="275990" cy="27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3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520C0F34-A002-4FE3-A852-34FD2831C438}"/>
              </a:ext>
            </a:extLst>
          </p:cNvPr>
          <p:cNvSpPr txBox="1"/>
          <p:nvPr/>
        </p:nvSpPr>
        <p:spPr>
          <a:xfrm>
            <a:off x="1294350" y="1155042"/>
            <a:ext cx="54401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Vous avez la possibilité de :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Certifier cette saisie en cochant la case :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 Je certifie la saisie des heures » </a:t>
            </a:r>
          </a:p>
          <a:p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Refuser la saisie des heures.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cas de désaccord, vous devrez alors 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saisir un motif de refus.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AE06055-CB67-4D81-B687-78CBD4A3C3E3}"/>
              </a:ext>
            </a:extLst>
          </p:cNvPr>
          <p:cNvSpPr txBox="1"/>
          <p:nvPr/>
        </p:nvSpPr>
        <p:spPr>
          <a:xfrm>
            <a:off x="1261307" y="5498369"/>
            <a:ext cx="42103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Dans ce cas, le certificat de réalisation repassera « en saisie » auprès de l’organisme qui prendra connaissance du motif de votre refus.</a:t>
            </a:r>
          </a:p>
        </p:txBody>
      </p:sp>
      <p:grpSp>
        <p:nvGrpSpPr>
          <p:cNvPr id="14" name="BOUTON - OF OK">
            <a:extLst>
              <a:ext uri="{FF2B5EF4-FFF2-40B4-BE49-F238E27FC236}">
                <a16:creationId xmlns:a16="http://schemas.microsoft.com/office/drawing/2014/main" id="{5874B8CE-A8DF-46BC-98DD-1DD402842CD0}"/>
              </a:ext>
            </a:extLst>
          </p:cNvPr>
          <p:cNvGrpSpPr/>
          <p:nvPr/>
        </p:nvGrpSpPr>
        <p:grpSpPr>
          <a:xfrm>
            <a:off x="999530" y="1695442"/>
            <a:ext cx="294822" cy="279236"/>
            <a:chOff x="4786560" y="2941593"/>
            <a:chExt cx="240653" cy="24639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491668A-2043-4A20-9CC4-5D2D57B14795}"/>
                </a:ext>
              </a:extLst>
            </p:cNvPr>
            <p:cNvSpPr/>
            <p:nvPr/>
          </p:nvSpPr>
          <p:spPr>
            <a:xfrm>
              <a:off x="4786560" y="2941593"/>
              <a:ext cx="240653" cy="246394"/>
            </a:xfrm>
            <a:prstGeom prst="ellipse">
              <a:avLst/>
            </a:prstGeom>
            <a:solidFill>
              <a:srgbClr val="3E88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8476AC76-ADB9-40C8-B070-9DDBC08B9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9926" y="2967829"/>
              <a:ext cx="193920" cy="193920"/>
            </a:xfrm>
            <a:prstGeom prst="rect">
              <a:avLst/>
            </a:prstGeom>
          </p:spPr>
        </p:pic>
      </p:grpSp>
      <p:grpSp>
        <p:nvGrpSpPr>
          <p:cNvPr id="25" name="BOUTON - OF NOK">
            <a:extLst>
              <a:ext uri="{FF2B5EF4-FFF2-40B4-BE49-F238E27FC236}">
                <a16:creationId xmlns:a16="http://schemas.microsoft.com/office/drawing/2014/main" id="{4F1D4D71-6385-4F3F-8FAF-52A1B659E423}"/>
              </a:ext>
            </a:extLst>
          </p:cNvPr>
          <p:cNvGrpSpPr/>
          <p:nvPr/>
        </p:nvGrpSpPr>
        <p:grpSpPr>
          <a:xfrm>
            <a:off x="1010775" y="2310420"/>
            <a:ext cx="299026" cy="279236"/>
            <a:chOff x="4786560" y="3437880"/>
            <a:chExt cx="240653" cy="246394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5945223-B421-414F-B77F-D15CD44055E2}"/>
                </a:ext>
              </a:extLst>
            </p:cNvPr>
            <p:cNvSpPr/>
            <p:nvPr/>
          </p:nvSpPr>
          <p:spPr>
            <a:xfrm>
              <a:off x="4786560" y="3437880"/>
              <a:ext cx="240653" cy="2463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8CB7FDA-EBBA-48AB-B1A3-1B65A3F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9926" y="3464116"/>
              <a:ext cx="193920" cy="193920"/>
            </a:xfrm>
            <a:prstGeom prst="rect">
              <a:avLst/>
            </a:prstGeom>
          </p:spPr>
        </p:pic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A5C91E-526E-41B5-8C3C-331F535531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 dirty="0"/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1D768F7D-805F-4765-B95F-3EEFB9F515A8}"/>
              </a:ext>
            </a:extLst>
          </p:cNvPr>
          <p:cNvCxnSpPr>
            <a:cxnSpLocks/>
          </p:cNvCxnSpPr>
          <p:nvPr/>
        </p:nvCxnSpPr>
        <p:spPr>
          <a:xfrm rot="5400000">
            <a:off x="3794374" y="2797296"/>
            <a:ext cx="451297" cy="36328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02B28B6-CBD8-4767-B01E-3AAE97BB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89" y="5303920"/>
            <a:ext cx="660453" cy="650825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A5239D4C-6C69-4BAD-876D-EF5B248F3315}"/>
              </a:ext>
            </a:extLst>
          </p:cNvPr>
          <p:cNvSpPr txBox="1"/>
          <p:nvPr/>
        </p:nvSpPr>
        <p:spPr>
          <a:xfrm>
            <a:off x="1912385" y="3797999"/>
            <a:ext cx="276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0A8A9"/>
                </a:solidFill>
              </a:rPr>
              <a:t>Saisi du motif de refus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498130E-6521-4A16-AF9C-87DF7C090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062" y="3204584"/>
            <a:ext cx="3137766" cy="21489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0" name="Titre 5">
            <a:extLst>
              <a:ext uri="{FF2B5EF4-FFF2-40B4-BE49-F238E27FC236}">
                <a16:creationId xmlns:a16="http://schemas.microsoft.com/office/drawing/2014/main" id="{10FCF226-3086-4183-8563-A30018EC39A4}"/>
              </a:ext>
            </a:extLst>
          </p:cNvPr>
          <p:cNvSpPr txBox="1">
            <a:spLocks/>
          </p:cNvSpPr>
          <p:nvPr/>
        </p:nvSpPr>
        <p:spPr>
          <a:xfrm>
            <a:off x="380832" y="375679"/>
            <a:ext cx="11470511" cy="64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III. Certification des heures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523DBF-66AD-4260-A36C-E77439F2A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807" y="1160637"/>
            <a:ext cx="5095038" cy="513282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BBDCF7F-D6A2-49E3-8079-60AC595C10B6}"/>
              </a:ext>
            </a:extLst>
          </p:cNvPr>
          <p:cNvGrpSpPr/>
          <p:nvPr/>
        </p:nvGrpSpPr>
        <p:grpSpPr>
          <a:xfrm>
            <a:off x="3088647" y="4802830"/>
            <a:ext cx="4263420" cy="1953138"/>
            <a:chOff x="3010401" y="4054443"/>
            <a:chExt cx="4263420" cy="19531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9B4E74-21BB-4557-AE0E-5C6FAE1A56F9}"/>
                </a:ext>
              </a:extLst>
            </p:cNvPr>
            <p:cNvSpPr/>
            <p:nvPr/>
          </p:nvSpPr>
          <p:spPr>
            <a:xfrm>
              <a:off x="5981541" y="5012186"/>
              <a:ext cx="1292280" cy="168320"/>
            </a:xfrm>
            <a:prstGeom prst="rect">
              <a:avLst/>
            </a:prstGeom>
            <a:noFill/>
            <a:ln w="28575">
              <a:solidFill>
                <a:srgbClr val="10A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9CD7EF4-79BA-48E9-BD32-34979CA21264}"/>
                </a:ext>
              </a:extLst>
            </p:cNvPr>
            <p:cNvSpPr/>
            <p:nvPr/>
          </p:nvSpPr>
          <p:spPr>
            <a:xfrm rot="6294135" flipH="1">
              <a:off x="3564205" y="3500639"/>
              <a:ext cx="1953138" cy="3060746"/>
            </a:xfrm>
            <a:prstGeom prst="arc">
              <a:avLst>
                <a:gd name="adj1" fmla="val 17164761"/>
                <a:gd name="adj2" fmla="val 1755248"/>
              </a:avLst>
            </a:prstGeom>
            <a:ln w="19050">
              <a:solidFill>
                <a:srgbClr val="10A8A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90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/>
      <p:bldP spid="4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8A3CA-3B24-4672-A9BB-28FB4F0ECA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AAA075-7479-4B90-AE8B-7C5BFAEECADC}"/>
              </a:ext>
            </a:extLst>
          </p:cNvPr>
          <p:cNvSpPr txBox="1"/>
          <p:nvPr/>
        </p:nvSpPr>
        <p:spPr>
          <a:xfrm>
            <a:off x="350692" y="852595"/>
            <a:ext cx="115073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i="1" dirty="0"/>
              <a:t>En cas de désaccord, le bénéficiaire et/ou l’employeur ont la possibilité de refuser la certification des heures.</a:t>
            </a:r>
            <a:endParaRPr lang="fr-FR" sz="4000" i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35AF4A52-52A7-465E-AA13-BC22DABBE772}"/>
              </a:ext>
            </a:extLst>
          </p:cNvPr>
          <p:cNvSpPr/>
          <p:nvPr/>
        </p:nvSpPr>
        <p:spPr>
          <a:xfrm rot="5955933">
            <a:off x="3052142" y="1848135"/>
            <a:ext cx="2005414" cy="1586616"/>
          </a:xfrm>
          <a:prstGeom prst="arc">
            <a:avLst>
              <a:gd name="adj1" fmla="val 11577864"/>
              <a:gd name="adj2" fmla="val 1322939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C3CA5C9-295D-424D-86E8-4DA26A9A3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0971"/>
              </p:ext>
            </p:extLst>
          </p:nvPr>
        </p:nvGraphicFramePr>
        <p:xfrm>
          <a:off x="2040389" y="10580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5">
            <a:extLst>
              <a:ext uri="{FF2B5EF4-FFF2-40B4-BE49-F238E27FC236}">
                <a16:creationId xmlns:a16="http://schemas.microsoft.com/office/drawing/2014/main" id="{F592EDB6-0664-4143-8C2A-5EDCD69BDA8A}"/>
              </a:ext>
            </a:extLst>
          </p:cNvPr>
          <p:cNvSpPr txBox="1">
            <a:spLocks/>
          </p:cNvSpPr>
          <p:nvPr/>
        </p:nvSpPr>
        <p:spPr>
          <a:xfrm>
            <a:off x="254997" y="331386"/>
            <a:ext cx="11470511" cy="64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Cas d’un refus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8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7D5821-B5C7-42F2-A21C-12B57DE2B4AE}"/>
              </a:ext>
            </a:extLst>
          </p:cNvPr>
          <p:cNvSpPr txBox="1">
            <a:spLocks/>
          </p:cNvSpPr>
          <p:nvPr/>
        </p:nvSpPr>
        <p:spPr>
          <a:xfrm>
            <a:off x="0" y="-484687"/>
            <a:ext cx="11058525" cy="101727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9EFE33-2D3F-42CE-BB1A-69C4179EA6D1}"/>
              </a:ext>
            </a:extLst>
          </p:cNvPr>
          <p:cNvSpPr txBox="1"/>
          <p:nvPr/>
        </p:nvSpPr>
        <p:spPr>
          <a:xfrm>
            <a:off x="1580423" y="2978822"/>
            <a:ext cx="3531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Après la certification des heures par chacune des parties, </a:t>
            </a:r>
          </a:p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certificat de réalisation est automatiquement et définitivement généré en PDF.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C6F4329-4706-4461-82C4-E10FE852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6" y="2190284"/>
            <a:ext cx="471216" cy="57881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55642B-B21C-4474-A170-5631CD1938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C172038-0A20-4AF8-A152-2013FDE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9" y="436881"/>
            <a:ext cx="12072395" cy="2965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V. Génération du certificat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24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222291-14BF-443D-8905-660C1DC02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012" y="927615"/>
            <a:ext cx="3786525" cy="54152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F7E18-D399-40C2-A57E-8A6D1D5DEA28}"/>
              </a:ext>
            </a:extLst>
          </p:cNvPr>
          <p:cNvSpPr/>
          <p:nvPr/>
        </p:nvSpPr>
        <p:spPr>
          <a:xfrm>
            <a:off x="6177766" y="4903452"/>
            <a:ext cx="3587019" cy="282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B1F4FE0E-FC6A-497B-B78A-72FC59F16E3A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4340399" y="3154169"/>
            <a:ext cx="843163" cy="2831570"/>
          </a:xfrm>
          <a:prstGeom prst="curvedConnector2">
            <a:avLst/>
          </a:prstGeom>
          <a:ln w="19050" cmpd="sng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266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7D5821-B5C7-42F2-A21C-12B57DE2B4AE}"/>
              </a:ext>
            </a:extLst>
          </p:cNvPr>
          <p:cNvSpPr txBox="1">
            <a:spLocks/>
          </p:cNvSpPr>
          <p:nvPr/>
        </p:nvSpPr>
        <p:spPr>
          <a:xfrm>
            <a:off x="0" y="-484687"/>
            <a:ext cx="11058525" cy="101727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531FBC-7CF0-4CD9-9800-376091B34BBC}"/>
              </a:ext>
            </a:extLst>
          </p:cNvPr>
          <p:cNvSpPr/>
          <p:nvPr/>
        </p:nvSpPr>
        <p:spPr>
          <a:xfrm>
            <a:off x="857251" y="4561984"/>
            <a:ext cx="948281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515250"/>
                </a:solidFill>
              </a:rPr>
              <a:t>Sources juridiques : </a:t>
            </a:r>
          </a:p>
          <a:p>
            <a:endParaRPr lang="fr-FR" sz="1600" b="1" dirty="0">
              <a:solidFill>
                <a:srgbClr val="515250"/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515250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R6332-26 du Code du Travail</a:t>
            </a:r>
            <a:r>
              <a:rPr lang="fr-FR" sz="1400" dirty="0">
                <a:solidFill>
                  <a:schemeClr val="tx2"/>
                </a:solidFill>
              </a:rPr>
              <a:t> modifié par </a:t>
            </a:r>
            <a:r>
              <a:rPr lang="fr-FR" sz="1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Décret n°2018-1209 du 21 décembre 2018 – art. 1</a:t>
            </a:r>
            <a:endParaRPr lang="fr-FR" sz="14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515250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L6313-1 code du travail</a:t>
            </a:r>
            <a:r>
              <a:rPr lang="fr-FR" sz="1400" dirty="0">
                <a:solidFill>
                  <a:schemeClr val="tx2"/>
                </a:solidFill>
              </a:rPr>
              <a:t> (actions concourant au développement des compétences)</a:t>
            </a:r>
          </a:p>
          <a:p>
            <a:pPr marL="285750" indent="-285750" algn="just">
              <a:spcBef>
                <a:spcPts val="600"/>
              </a:spcBef>
              <a:buClr>
                <a:srgbClr val="515250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R6332-26 du code du travail</a:t>
            </a:r>
            <a:r>
              <a:rPr lang="fr-FR" sz="1400" dirty="0">
                <a:solidFill>
                  <a:schemeClr val="tx2"/>
                </a:solidFill>
              </a:rPr>
              <a:t> (contrôle de service fait) et </a:t>
            </a:r>
            <a:r>
              <a:rPr lang="fr-FR" sz="14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arrêté du 21 décembre 2018 relatif aux pièces nécessaires au contrôle de service fait mentionné à l’article R. 6332-26 du code du travail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63B27E-366D-4E8D-BBC4-1467E938D9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1861E4D-D435-4A79-9EAA-053326177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789104"/>
              </p:ext>
            </p:extLst>
          </p:nvPr>
        </p:nvGraphicFramePr>
        <p:xfrm>
          <a:off x="780470" y="-484687"/>
          <a:ext cx="10631060" cy="597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947449C8-7E32-48C1-B8CA-FB24D1812846}"/>
              </a:ext>
            </a:extLst>
          </p:cNvPr>
          <p:cNvSpPr txBox="1">
            <a:spLocks/>
          </p:cNvSpPr>
          <p:nvPr/>
        </p:nvSpPr>
        <p:spPr>
          <a:xfrm>
            <a:off x="143690" y="511453"/>
            <a:ext cx="12072395" cy="29653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96" b="1" i="0" kern="1200">
                <a:solidFill>
                  <a:srgbClr val="00A8A9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VI. Transmission du certificat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2400" dirty="0">
              <a:highlight>
                <a:srgbClr val="FFFF00"/>
              </a:highlight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9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1CB080-8150-40E1-A8C3-198891B38E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3C0AA-B0CD-442A-A3EF-A513328CBC42}"/>
              </a:ext>
            </a:extLst>
          </p:cNvPr>
          <p:cNvSpPr/>
          <p:nvPr/>
        </p:nvSpPr>
        <p:spPr>
          <a:xfrm>
            <a:off x="153064" y="490170"/>
            <a:ext cx="11355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A8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Georgia"/>
              </a:rPr>
              <a:t>RESTONS EN CONTACT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F2D80-4D09-4465-BEB1-5CE202732B25}"/>
              </a:ext>
            </a:extLst>
          </p:cNvPr>
          <p:cNvSpPr/>
          <p:nvPr/>
        </p:nvSpPr>
        <p:spPr>
          <a:xfrm>
            <a:off x="2734812" y="1252324"/>
            <a:ext cx="54737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Vous complétez un certificat de réalisation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en ligne et vous avez besoin d’aide ?</a:t>
            </a:r>
          </a:p>
          <a:p>
            <a:pPr algn="ctr"/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b="1" dirty="0"/>
              <a:t>Laissez nous un message 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Rubrique « Mes échanges » dans la catégorie : </a:t>
            </a:r>
          </a:p>
          <a:p>
            <a:pPr algn="ctr"/>
            <a:endParaRPr lang="fr-FR" sz="400" b="1" dirty="0"/>
          </a:p>
          <a:p>
            <a:pPr algn="ctr"/>
            <a:r>
              <a:rPr lang="fr-FR" b="1" dirty="0"/>
              <a:t>« J’ai une question sur un règlement de salaire et/ou sur le certificat de réalisation »</a:t>
            </a:r>
          </a:p>
          <a:p>
            <a:pPr algn="ctr"/>
            <a:endParaRPr lang="fr-FR" b="1" dirty="0">
              <a:solidFill>
                <a:srgbClr val="10A8A9"/>
              </a:solidFill>
            </a:endParaRPr>
          </a:p>
          <a:p>
            <a:pPr algn="ctr"/>
            <a:r>
              <a:rPr lang="fr-FR" b="1" dirty="0"/>
              <a:t>OU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Appelez-nous</a:t>
            </a:r>
            <a:r>
              <a:rPr lang="fr-FR" dirty="0"/>
              <a:t> </a:t>
            </a:r>
          </a:p>
          <a:p>
            <a:pPr algn="ctr"/>
            <a:r>
              <a:rPr lang="fr-FR" b="1" dirty="0"/>
              <a:t>au 02.40.20.28.00</a:t>
            </a:r>
          </a:p>
          <a:p>
            <a:pPr algn="ctr"/>
            <a:r>
              <a:rPr lang="fr-FR" b="1" dirty="0"/>
              <a:t>Puis tapez 2</a:t>
            </a:r>
            <a:endParaRPr lang="fr-FR" sz="2000" dirty="0"/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416B82DC-8495-4DD5-B619-2AF14483252E}"/>
              </a:ext>
            </a:extLst>
          </p:cNvPr>
          <p:cNvSpPr/>
          <p:nvPr/>
        </p:nvSpPr>
        <p:spPr>
          <a:xfrm>
            <a:off x="8208552" y="872012"/>
            <a:ext cx="1049868" cy="962759"/>
          </a:xfrm>
          <a:prstGeom prst="wedgeEllipseCallout">
            <a:avLst>
              <a:gd name="adj1" fmla="val -60801"/>
              <a:gd name="adj2" fmla="val 45343"/>
            </a:avLst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1" name="Graphique 10" descr="Centre d’appels">
            <a:extLst>
              <a:ext uri="{FF2B5EF4-FFF2-40B4-BE49-F238E27FC236}">
                <a16:creationId xmlns:a16="http://schemas.microsoft.com/office/drawing/2014/main" id="{23427D5C-D8A1-4215-9E7B-DC913F65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1950" y="4736693"/>
            <a:ext cx="758228" cy="758228"/>
          </a:xfrm>
          <a:prstGeom prst="rect">
            <a:avLst/>
          </a:prstGeom>
        </p:spPr>
      </p:pic>
      <p:pic>
        <p:nvPicPr>
          <p:cNvPr id="12" name="Graphique 11" descr="Courrier">
            <a:extLst>
              <a:ext uri="{FF2B5EF4-FFF2-40B4-BE49-F238E27FC236}">
                <a16:creationId xmlns:a16="http://schemas.microsoft.com/office/drawing/2014/main" id="{2AB6140D-DBC8-4A0F-BBBD-B3FA1DED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6535" y="2383318"/>
            <a:ext cx="569058" cy="5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RDEPEDIAV3" val="l0oF45iJ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cddb096f964bd5a0c9c1d11407def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d1f9cb76574418a64776edf7c73d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533495ef74f2ab7ef5b0efe9f53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b4c7ee3ae41fa8decbc6b591315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2de248f1464624a51bdd02589900e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2f21559e744b5d9b78c409ad8461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6b31dbb1ab48f9b250381238f492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014bdb51544ed98f62d73550cfc6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7f09a6aa544f088a2cf587fceecb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c0eccf112b4eb88c7f88866a36ff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7f09a6aa544f088a2cf587fceecb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c0eccf112b4eb88c7f88866a36ff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7f09a6aa544f088a2cf587fceecb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c0eccf112b4eb88c7f88866a36ff7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cddb096f964bd5a0c9c1d11407def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cddb096f964bd5a0c9c1d11407def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heme/theme1.xml><?xml version="1.0" encoding="utf-8"?>
<a:theme xmlns:a="http://schemas.openxmlformats.org/drawingml/2006/main" name="ordepedi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2.potx" id="{A7F71F56-7567-4137-91D3-67C2918F51BB}" vid="{C37B83FB-D04F-42D3-81B5-0C8F1E57D239}"/>
    </a:ext>
  </a:extLst>
</a:theme>
</file>

<file path=ppt/theme/theme10.xml><?xml version="1.0" encoding="utf-8"?>
<a:theme xmlns:a="http://schemas.openxmlformats.org/drawingml/2006/main" name="page schém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4F29372C-9853-4CF7-85A3-C1E72F7EC247}"/>
    </a:ext>
  </a:extLst>
</a:theme>
</file>

<file path=ppt/theme/theme11.xml><?xml version="1.0" encoding="utf-8"?>
<a:theme xmlns:a="http://schemas.openxmlformats.org/drawingml/2006/main" name="avant prop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F5F9FB6F-EC44-4C17-8B4C-2EE65FEBC0C2}"/>
    </a:ext>
  </a:extLst>
</a:theme>
</file>

<file path=ppt/theme/theme12.xml><?xml version="1.0" encoding="utf-8"?>
<a:theme xmlns:a="http://schemas.openxmlformats.org/drawingml/2006/main" name="1_avant propos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4B3281B0-D032-4800-A584-EEF80036E608}"/>
    </a:ext>
  </a:extLst>
</a:theme>
</file>

<file path=ppt/theme/theme13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30ED9F50-AD0D-4A6A-8C58-AC30FB94B898}"/>
    </a:ext>
  </a:extLst>
</a:theme>
</file>

<file path=ppt/theme/theme14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AE0484D6-8F52-4778-978D-20A6B82BFD7A}"/>
    </a:ext>
  </a:extLst>
</a:theme>
</file>

<file path=ppt/theme/theme15.xml><?xml version="1.0" encoding="utf-8"?>
<a:theme xmlns:a="http://schemas.openxmlformats.org/drawingml/2006/main" name="6_Conception personnalisée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F787319D-0D1D-4AEE-8DDD-7B6B1BD35720}"/>
    </a:ext>
  </a:extLst>
</a:theme>
</file>

<file path=ppt/theme/theme16.xml><?xml version="1.0" encoding="utf-8"?>
<a:theme xmlns:a="http://schemas.openxmlformats.org/drawingml/2006/main" name="7_Conception personnalisée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1249D787-6A9A-46C5-A5AC-4657E0986EE9}"/>
    </a:ext>
  </a:extLst>
</a:theme>
</file>

<file path=ppt/theme/theme17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89BF7B29-6382-4729-AC23-86F52D0271EB}"/>
    </a:ext>
  </a:ext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depedi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2.potx" id="{A7F71F56-7567-4137-91D3-67C2918F51BB}" vid="{C37B83FB-D04F-42D3-81B5-0C8F1E57D239}"/>
    </a:ext>
  </a:extLst>
</a:theme>
</file>

<file path=ppt/theme/theme3.xml><?xml version="1.0" encoding="utf-8"?>
<a:theme xmlns:a="http://schemas.openxmlformats.org/drawingml/2006/main" name="ordepediaV3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90739796-0D52-45FE-83DF-1C39FB68ACFC}"/>
    </a:ext>
  </a:extLst>
</a:theme>
</file>

<file path=ppt/theme/theme4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AF6E1106-BD59-4671-B6F2-86C5569FB290}"/>
    </a:ext>
  </a:extLst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5E05032C-7B6E-4EFE-A331-F1DEC51D809B}"/>
    </a:ext>
  </a:extLst>
</a:theme>
</file>

<file path=ppt/theme/theme6.xml><?xml version="1.0" encoding="utf-8"?>
<a:theme xmlns:a="http://schemas.openxmlformats.org/drawingml/2006/main" name="1_Conception personnalisée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1D51E05B-0115-4468-8473-7C3B8B882413}"/>
    </a:ext>
  </a:extLst>
</a:theme>
</file>

<file path=ppt/theme/theme7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A060416D-1735-41B2-B721-76902D1D3E4C}"/>
    </a:ext>
  </a:extLst>
</a:theme>
</file>

<file path=ppt/theme/theme8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49E0F99C-1875-4A97-9B1E-1470FAF7F42C}"/>
    </a:ext>
  </a:extLst>
</a:theme>
</file>

<file path=ppt/theme/theme9.xml><?xml version="1.0" encoding="utf-8"?>
<a:theme xmlns:a="http://schemas.openxmlformats.org/drawingml/2006/main" name="Accueil Pedia">
  <a:themeElements>
    <a:clrScheme name="Personnalisé 2">
      <a:dk1>
        <a:srgbClr val="767171"/>
      </a:dk1>
      <a:lt1>
        <a:sysClr val="window" lastClr="FFFFFF"/>
      </a:lt1>
      <a:dk2>
        <a:srgbClr val="44546A"/>
      </a:dk2>
      <a:lt2>
        <a:srgbClr val="E7E6E6"/>
      </a:lt2>
      <a:accent1>
        <a:srgbClr val="009EE2"/>
      </a:accent1>
      <a:accent2>
        <a:srgbClr val="767171"/>
      </a:accent2>
      <a:accent3>
        <a:srgbClr val="C9C9C9"/>
      </a:accent3>
      <a:accent4>
        <a:srgbClr val="F2F2F2"/>
      </a:accent4>
      <a:accent5>
        <a:srgbClr val="5B9BD5"/>
      </a:accent5>
      <a:accent6>
        <a:srgbClr val="70AD47"/>
      </a:accent6>
      <a:hlink>
        <a:srgbClr val="0563C1"/>
      </a:hlink>
      <a:folHlink>
        <a:srgbClr val="C00000"/>
      </a:folHlink>
    </a:clrScheme>
    <a:fontScheme name="ordepedia">
      <a:majorFont>
        <a:latin typeface="DECATHLON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C488FFBC-8C56-470F-B738-49B91F76BF9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ORDEpédia v2</Template>
  <TotalTime>17455</TotalTime>
  <Words>630</Words>
  <Application>Microsoft Office PowerPoint</Application>
  <PresentationFormat>Grand écran</PresentationFormat>
  <Paragraphs>123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9</vt:i4>
      </vt:variant>
    </vt:vector>
  </HeadingPairs>
  <TitlesOfParts>
    <vt:vector size="26" baseType="lpstr">
      <vt:lpstr>ordepedia</vt:lpstr>
      <vt:lpstr>ordepedia</vt:lpstr>
      <vt:lpstr>ordepediaV3</vt:lpstr>
      <vt:lpstr>8_Conception personnalisée</vt:lpstr>
      <vt:lpstr>Conception personnalisée</vt:lpstr>
      <vt:lpstr>1_Conception personnalisée</vt:lpstr>
      <vt:lpstr>2_Conception personnalisée</vt:lpstr>
      <vt:lpstr>3_Conception personnalisée</vt:lpstr>
      <vt:lpstr>Accueil Pedia</vt:lpstr>
      <vt:lpstr>page schéma</vt:lpstr>
      <vt:lpstr>avant propos</vt:lpstr>
      <vt:lpstr>1_avant propos</vt:lpstr>
      <vt:lpstr>4_Conception personnalisée</vt:lpstr>
      <vt:lpstr>5_Conception personnalisée</vt:lpstr>
      <vt:lpstr>6_Conception personnalisée</vt:lpstr>
      <vt:lpstr>7_Conception personnalisée</vt:lpstr>
      <vt:lpstr>9_Conception personnalisée</vt:lpstr>
      <vt:lpstr>Présentation PowerPoint</vt:lpstr>
      <vt:lpstr>Présentation PowerPoint</vt:lpstr>
      <vt:lpstr>I. Le parcours</vt:lpstr>
      <vt:lpstr>Présentation PowerPoint</vt:lpstr>
      <vt:lpstr>Présentation PowerPoint</vt:lpstr>
      <vt:lpstr>Présentation PowerPoint</vt:lpstr>
      <vt:lpstr>V. Génération du certificat 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SAINT-PE</dc:creator>
  <cp:lastModifiedBy>Elsa CORBET</cp:lastModifiedBy>
  <cp:revision>133</cp:revision>
  <dcterms:created xsi:type="dcterms:W3CDTF">2020-07-16T07:58:48Z</dcterms:created>
  <dcterms:modified xsi:type="dcterms:W3CDTF">2021-09-22T07:24:32Z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9E32D6A3-34DD-4057-A4FC-59AA26E49C2C</vt:lpwstr>
  </property>
  <property fmtid="{D5CDD505-2E9C-101B-9397-08002B2CF9AE}" pid="3" name="ArticulatePath">
    <vt:lpwstr>Présentation4</vt:lpwstr>
  </property>
</Properties>
</file>